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7" r:id="rId2"/>
    <p:sldId id="308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311" r:id="rId14"/>
    <p:sldId id="312" r:id="rId15"/>
    <p:sldId id="309" r:id="rId16"/>
    <p:sldId id="268" r:id="rId17"/>
    <p:sldId id="269" r:id="rId18"/>
    <p:sldId id="270" r:id="rId19"/>
    <p:sldId id="271" r:id="rId20"/>
    <p:sldId id="272" r:id="rId21"/>
    <p:sldId id="298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99" r:id="rId36"/>
    <p:sldId id="300" r:id="rId37"/>
    <p:sldId id="301" r:id="rId38"/>
    <p:sldId id="302" r:id="rId39"/>
    <p:sldId id="289" r:id="rId40"/>
    <p:sldId id="303" r:id="rId41"/>
    <p:sldId id="290" r:id="rId42"/>
    <p:sldId id="304" r:id="rId43"/>
    <p:sldId id="291" r:id="rId44"/>
    <p:sldId id="305" r:id="rId45"/>
    <p:sldId id="306" r:id="rId46"/>
    <p:sldId id="307" r:id="rId47"/>
    <p:sldId id="293" r:id="rId48"/>
    <p:sldId id="294" r:id="rId49"/>
    <p:sldId id="295" r:id="rId50"/>
    <p:sldId id="296" r:id="rId51"/>
    <p:sldId id="314" r:id="rId52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172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0.wmf"/><Relationship Id="rId1" Type="http://schemas.openxmlformats.org/officeDocument/2006/relationships/image" Target="../media/image14.wmf"/><Relationship Id="rId4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19.wmf"/><Relationship Id="rId1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emf"/><Relationship Id="rId1" Type="http://schemas.openxmlformats.org/officeDocument/2006/relationships/image" Target="../media/image23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7" Type="http://schemas.openxmlformats.org/officeDocument/2006/relationships/image" Target="../media/image37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6" Type="http://schemas.openxmlformats.org/officeDocument/2006/relationships/image" Target="../media/image36.wmf"/><Relationship Id="rId5" Type="http://schemas.openxmlformats.org/officeDocument/2006/relationships/image" Target="../media/image12.wmf"/><Relationship Id="rId4" Type="http://schemas.openxmlformats.org/officeDocument/2006/relationships/image" Target="../media/image35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7" Type="http://schemas.openxmlformats.org/officeDocument/2006/relationships/image" Target="../media/image12.wmf"/><Relationship Id="rId2" Type="http://schemas.openxmlformats.org/officeDocument/2006/relationships/image" Target="../media/image36.wmf"/><Relationship Id="rId1" Type="http://schemas.openxmlformats.org/officeDocument/2006/relationships/image" Target="../media/image33.wmf"/><Relationship Id="rId6" Type="http://schemas.openxmlformats.org/officeDocument/2006/relationships/image" Target="../media/image40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image" Target="../media/image43.wmf"/><Relationship Id="rId7" Type="http://schemas.openxmlformats.org/officeDocument/2006/relationships/image" Target="../media/image36.wmf"/><Relationship Id="rId12" Type="http://schemas.openxmlformats.org/officeDocument/2006/relationships/image" Target="../media/image12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6" Type="http://schemas.openxmlformats.org/officeDocument/2006/relationships/image" Target="../media/image46.wmf"/><Relationship Id="rId11" Type="http://schemas.openxmlformats.org/officeDocument/2006/relationships/image" Target="../media/image40.wmf"/><Relationship Id="rId5" Type="http://schemas.openxmlformats.org/officeDocument/2006/relationships/image" Target="../media/image45.wmf"/><Relationship Id="rId10" Type="http://schemas.openxmlformats.org/officeDocument/2006/relationships/image" Target="../media/image39.wmf"/><Relationship Id="rId4" Type="http://schemas.openxmlformats.org/officeDocument/2006/relationships/image" Target="../media/image44.wmf"/><Relationship Id="rId9" Type="http://schemas.openxmlformats.org/officeDocument/2006/relationships/image" Target="../media/image38.w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image" Target="../media/image48.wmf"/><Relationship Id="rId7" Type="http://schemas.openxmlformats.org/officeDocument/2006/relationships/image" Target="../media/image39.wmf"/><Relationship Id="rId2" Type="http://schemas.openxmlformats.org/officeDocument/2006/relationships/image" Target="../media/image47.wmf"/><Relationship Id="rId1" Type="http://schemas.openxmlformats.org/officeDocument/2006/relationships/image" Target="../media/image33.wmf"/><Relationship Id="rId6" Type="http://schemas.openxmlformats.org/officeDocument/2006/relationships/image" Target="../media/image38.wmf"/><Relationship Id="rId5" Type="http://schemas.openxmlformats.org/officeDocument/2006/relationships/image" Target="../media/image37.wmf"/><Relationship Id="rId4" Type="http://schemas.openxmlformats.org/officeDocument/2006/relationships/image" Target="../media/image36.wmf"/><Relationship Id="rId9" Type="http://schemas.openxmlformats.org/officeDocument/2006/relationships/image" Target="../media/image12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image" Target="../media/image52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13" Type="http://schemas.openxmlformats.org/officeDocument/2006/relationships/image" Target="../media/image66.wmf"/><Relationship Id="rId18" Type="http://schemas.openxmlformats.org/officeDocument/2006/relationships/image" Target="../media/image71.wmf"/><Relationship Id="rId3" Type="http://schemas.openxmlformats.org/officeDocument/2006/relationships/image" Target="../media/image56.wmf"/><Relationship Id="rId21" Type="http://schemas.openxmlformats.org/officeDocument/2006/relationships/image" Target="../media/image74.wmf"/><Relationship Id="rId7" Type="http://schemas.openxmlformats.org/officeDocument/2006/relationships/image" Target="../media/image60.wmf"/><Relationship Id="rId12" Type="http://schemas.openxmlformats.org/officeDocument/2006/relationships/image" Target="../media/image65.wmf"/><Relationship Id="rId17" Type="http://schemas.openxmlformats.org/officeDocument/2006/relationships/image" Target="../media/image70.wmf"/><Relationship Id="rId2" Type="http://schemas.openxmlformats.org/officeDocument/2006/relationships/image" Target="../media/image55.wmf"/><Relationship Id="rId16" Type="http://schemas.openxmlformats.org/officeDocument/2006/relationships/image" Target="../media/image69.wmf"/><Relationship Id="rId20" Type="http://schemas.openxmlformats.org/officeDocument/2006/relationships/image" Target="../media/image73.wmf"/><Relationship Id="rId1" Type="http://schemas.openxmlformats.org/officeDocument/2006/relationships/image" Target="../media/image54.wmf"/><Relationship Id="rId6" Type="http://schemas.openxmlformats.org/officeDocument/2006/relationships/image" Target="../media/image59.wmf"/><Relationship Id="rId11" Type="http://schemas.openxmlformats.org/officeDocument/2006/relationships/image" Target="../media/image64.wmf"/><Relationship Id="rId5" Type="http://schemas.openxmlformats.org/officeDocument/2006/relationships/image" Target="../media/image58.wmf"/><Relationship Id="rId15" Type="http://schemas.openxmlformats.org/officeDocument/2006/relationships/image" Target="../media/image68.wmf"/><Relationship Id="rId10" Type="http://schemas.openxmlformats.org/officeDocument/2006/relationships/image" Target="../media/image63.wmf"/><Relationship Id="rId19" Type="http://schemas.openxmlformats.org/officeDocument/2006/relationships/image" Target="../media/image72.wmf"/><Relationship Id="rId4" Type="http://schemas.openxmlformats.org/officeDocument/2006/relationships/image" Target="../media/image57.wmf"/><Relationship Id="rId9" Type="http://schemas.openxmlformats.org/officeDocument/2006/relationships/image" Target="../media/image62.wmf"/><Relationship Id="rId14" Type="http://schemas.openxmlformats.org/officeDocument/2006/relationships/image" Target="../media/image67.wmf"/><Relationship Id="rId22" Type="http://schemas.openxmlformats.org/officeDocument/2006/relationships/image" Target="../media/image53.wmf"/></Relationships>
</file>

<file path=ppt/drawings/_rels/vmlDrawing22.vml.rels><?xml version="1.0" encoding="UTF-8" standalone="yes"?>
<Relationships xmlns="http://schemas.openxmlformats.org/package/2006/relationships"><Relationship Id="rId8" Type="http://schemas.openxmlformats.org/officeDocument/2006/relationships/image" Target="../media/image73.wmf"/><Relationship Id="rId13" Type="http://schemas.openxmlformats.org/officeDocument/2006/relationships/image" Target="../media/image72.wmf"/><Relationship Id="rId3" Type="http://schemas.openxmlformats.org/officeDocument/2006/relationships/image" Target="../media/image54.wmf"/><Relationship Id="rId7" Type="http://schemas.openxmlformats.org/officeDocument/2006/relationships/image" Target="../media/image70.wmf"/><Relationship Id="rId12" Type="http://schemas.openxmlformats.org/officeDocument/2006/relationships/image" Target="../media/image71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Relationship Id="rId6" Type="http://schemas.openxmlformats.org/officeDocument/2006/relationships/image" Target="../media/image69.wmf"/><Relationship Id="rId11" Type="http://schemas.openxmlformats.org/officeDocument/2006/relationships/image" Target="../media/image67.wmf"/><Relationship Id="rId5" Type="http://schemas.openxmlformats.org/officeDocument/2006/relationships/image" Target="../media/image68.wmf"/><Relationship Id="rId10" Type="http://schemas.openxmlformats.org/officeDocument/2006/relationships/image" Target="../media/image65.wmf"/><Relationship Id="rId4" Type="http://schemas.openxmlformats.org/officeDocument/2006/relationships/image" Target="../media/image66.wmf"/><Relationship Id="rId9" Type="http://schemas.openxmlformats.org/officeDocument/2006/relationships/image" Target="../media/image74.wmf"/></Relationships>
</file>

<file path=ppt/drawings/_rels/vmlDrawing23.vml.rels><?xml version="1.0" encoding="UTF-8" standalone="yes"?>
<Relationships xmlns="http://schemas.openxmlformats.org/package/2006/relationships"><Relationship Id="rId8" Type="http://schemas.openxmlformats.org/officeDocument/2006/relationships/image" Target="../media/image65.wmf"/><Relationship Id="rId13" Type="http://schemas.openxmlformats.org/officeDocument/2006/relationships/image" Target="../media/image73.wmf"/><Relationship Id="rId3" Type="http://schemas.openxmlformats.org/officeDocument/2006/relationships/image" Target="../media/image54.wmf"/><Relationship Id="rId7" Type="http://schemas.openxmlformats.org/officeDocument/2006/relationships/image" Target="../media/image70.wmf"/><Relationship Id="rId12" Type="http://schemas.openxmlformats.org/officeDocument/2006/relationships/image" Target="../media/image74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Relationship Id="rId6" Type="http://schemas.openxmlformats.org/officeDocument/2006/relationships/image" Target="../media/image69.wmf"/><Relationship Id="rId11" Type="http://schemas.openxmlformats.org/officeDocument/2006/relationships/image" Target="../media/image72.wmf"/><Relationship Id="rId5" Type="http://schemas.openxmlformats.org/officeDocument/2006/relationships/image" Target="../media/image68.wmf"/><Relationship Id="rId10" Type="http://schemas.openxmlformats.org/officeDocument/2006/relationships/image" Target="../media/image71.wmf"/><Relationship Id="rId4" Type="http://schemas.openxmlformats.org/officeDocument/2006/relationships/image" Target="../media/image66.wmf"/><Relationship Id="rId9" Type="http://schemas.openxmlformats.org/officeDocument/2006/relationships/image" Target="../media/image67.wmf"/><Relationship Id="rId14" Type="http://schemas.openxmlformats.org/officeDocument/2006/relationships/image" Target="../media/image75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image" Target="../media/image76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image" Target="../media/image78.wmf"/><Relationship Id="rId1" Type="http://schemas.openxmlformats.org/officeDocument/2006/relationships/image" Target="../media/image77.wmf"/><Relationship Id="rId6" Type="http://schemas.openxmlformats.org/officeDocument/2006/relationships/image" Target="../media/image82.wmf"/><Relationship Id="rId5" Type="http://schemas.openxmlformats.org/officeDocument/2006/relationships/image" Target="../media/image81.wmf"/><Relationship Id="rId4" Type="http://schemas.openxmlformats.org/officeDocument/2006/relationships/image" Target="../media/image80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84.wmf"/><Relationship Id="rId1" Type="http://schemas.openxmlformats.org/officeDocument/2006/relationships/image" Target="../media/image83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87.wmf"/><Relationship Id="rId2" Type="http://schemas.openxmlformats.org/officeDocument/2006/relationships/image" Target="../media/image86.wmf"/><Relationship Id="rId1" Type="http://schemas.openxmlformats.org/officeDocument/2006/relationships/image" Target="../media/image85.wmf"/><Relationship Id="rId5" Type="http://schemas.openxmlformats.org/officeDocument/2006/relationships/image" Target="../media/image84.wmf"/><Relationship Id="rId4" Type="http://schemas.openxmlformats.org/officeDocument/2006/relationships/image" Target="../media/image88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Relationship Id="rId6" Type="http://schemas.openxmlformats.org/officeDocument/2006/relationships/image" Target="../media/image91.wmf"/><Relationship Id="rId5" Type="http://schemas.openxmlformats.org/officeDocument/2006/relationships/image" Target="../media/image74.wmf"/><Relationship Id="rId4" Type="http://schemas.openxmlformats.org/officeDocument/2006/relationships/image" Target="../media/image90.wmf"/></Relationships>
</file>

<file path=ppt/drawings/_rels/vmlDrawing29.vml.rels><?xml version="1.0" encoding="UTF-8" standalone="yes"?>
<Relationships xmlns="http://schemas.openxmlformats.org/package/2006/relationships"><Relationship Id="rId8" Type="http://schemas.openxmlformats.org/officeDocument/2006/relationships/image" Target="../media/image96.wmf"/><Relationship Id="rId3" Type="http://schemas.openxmlformats.org/officeDocument/2006/relationships/image" Target="../media/image56.wmf"/><Relationship Id="rId7" Type="http://schemas.openxmlformats.org/officeDocument/2006/relationships/image" Target="../media/image95.wmf"/><Relationship Id="rId2" Type="http://schemas.openxmlformats.org/officeDocument/2006/relationships/image" Target="../media/image55.wmf"/><Relationship Id="rId1" Type="http://schemas.openxmlformats.org/officeDocument/2006/relationships/image" Target="../media/image92.wmf"/><Relationship Id="rId6" Type="http://schemas.openxmlformats.org/officeDocument/2006/relationships/image" Target="../media/image74.wmf"/><Relationship Id="rId5" Type="http://schemas.openxmlformats.org/officeDocument/2006/relationships/image" Target="../media/image94.wmf"/><Relationship Id="rId4" Type="http://schemas.openxmlformats.org/officeDocument/2006/relationships/image" Target="../media/image93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97.wmf"/><Relationship Id="rId7" Type="http://schemas.openxmlformats.org/officeDocument/2006/relationships/image" Target="../media/image84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Relationship Id="rId6" Type="http://schemas.openxmlformats.org/officeDocument/2006/relationships/image" Target="../media/image100.wmf"/><Relationship Id="rId5" Type="http://schemas.openxmlformats.org/officeDocument/2006/relationships/image" Target="../media/image99.wmf"/><Relationship Id="rId4" Type="http://schemas.openxmlformats.org/officeDocument/2006/relationships/image" Target="../media/image98.wmf"/></Relationships>
</file>

<file path=ppt/drawings/_rels/vmlDrawing3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wmf"/><Relationship Id="rId13" Type="http://schemas.openxmlformats.org/officeDocument/2006/relationships/image" Target="../media/image110.wmf"/><Relationship Id="rId3" Type="http://schemas.openxmlformats.org/officeDocument/2006/relationships/image" Target="../media/image101.wmf"/><Relationship Id="rId7" Type="http://schemas.openxmlformats.org/officeDocument/2006/relationships/image" Target="../media/image104.wmf"/><Relationship Id="rId12" Type="http://schemas.openxmlformats.org/officeDocument/2006/relationships/image" Target="../media/image109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Relationship Id="rId6" Type="http://schemas.openxmlformats.org/officeDocument/2006/relationships/image" Target="../media/image103.wmf"/><Relationship Id="rId11" Type="http://schemas.openxmlformats.org/officeDocument/2006/relationships/image" Target="../media/image108.wmf"/><Relationship Id="rId5" Type="http://schemas.openxmlformats.org/officeDocument/2006/relationships/image" Target="../media/image74.wmf"/><Relationship Id="rId10" Type="http://schemas.openxmlformats.org/officeDocument/2006/relationships/image" Target="../media/image107.wmf"/><Relationship Id="rId4" Type="http://schemas.openxmlformats.org/officeDocument/2006/relationships/image" Target="../media/image102.wmf"/><Relationship Id="rId9" Type="http://schemas.openxmlformats.org/officeDocument/2006/relationships/image" Target="../media/image106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wmf"/><Relationship Id="rId2" Type="http://schemas.openxmlformats.org/officeDocument/2006/relationships/image" Target="../media/image84.wmf"/><Relationship Id="rId1" Type="http://schemas.openxmlformats.org/officeDocument/2006/relationships/image" Target="../media/image111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wmf"/><Relationship Id="rId2" Type="http://schemas.openxmlformats.org/officeDocument/2006/relationships/image" Target="../media/image114.wmf"/><Relationship Id="rId1" Type="http://schemas.openxmlformats.org/officeDocument/2006/relationships/image" Target="../media/image113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wmf"/><Relationship Id="rId2" Type="http://schemas.openxmlformats.org/officeDocument/2006/relationships/image" Target="../media/image117.wmf"/><Relationship Id="rId1" Type="http://schemas.openxmlformats.org/officeDocument/2006/relationships/image" Target="../media/image116.wmf"/><Relationship Id="rId6" Type="http://schemas.openxmlformats.org/officeDocument/2006/relationships/image" Target="../media/image121.wmf"/><Relationship Id="rId5" Type="http://schemas.openxmlformats.org/officeDocument/2006/relationships/image" Target="../media/image120.wmf"/><Relationship Id="rId4" Type="http://schemas.openxmlformats.org/officeDocument/2006/relationships/image" Target="../media/image119.w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7" Type="http://schemas.openxmlformats.org/officeDocument/2006/relationships/image" Target="../media/image124.wmf"/><Relationship Id="rId2" Type="http://schemas.openxmlformats.org/officeDocument/2006/relationships/image" Target="../media/image123.wmf"/><Relationship Id="rId1" Type="http://schemas.openxmlformats.org/officeDocument/2006/relationships/image" Target="../media/image122.wmf"/><Relationship Id="rId6" Type="http://schemas.openxmlformats.org/officeDocument/2006/relationships/image" Target="../media/image74.wmf"/><Relationship Id="rId5" Type="http://schemas.openxmlformats.org/officeDocument/2006/relationships/image" Target="../media/image90.wmf"/><Relationship Id="rId4" Type="http://schemas.openxmlformats.org/officeDocument/2006/relationships/image" Target="../media/image56.wmf"/></Relationships>
</file>

<file path=ppt/drawings/_rels/vmlDrawing3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wmf"/><Relationship Id="rId3" Type="http://schemas.openxmlformats.org/officeDocument/2006/relationships/image" Target="../media/image55.wmf"/><Relationship Id="rId7" Type="http://schemas.openxmlformats.org/officeDocument/2006/relationships/image" Target="../media/image74.wmf"/><Relationship Id="rId2" Type="http://schemas.openxmlformats.org/officeDocument/2006/relationships/image" Target="../media/image123.wmf"/><Relationship Id="rId1" Type="http://schemas.openxmlformats.org/officeDocument/2006/relationships/image" Target="../media/image125.wmf"/><Relationship Id="rId6" Type="http://schemas.openxmlformats.org/officeDocument/2006/relationships/image" Target="../media/image94.wmf"/><Relationship Id="rId5" Type="http://schemas.openxmlformats.org/officeDocument/2006/relationships/image" Target="../media/image126.wmf"/><Relationship Id="rId4" Type="http://schemas.openxmlformats.org/officeDocument/2006/relationships/image" Target="../media/image56.wmf"/><Relationship Id="rId9" Type="http://schemas.openxmlformats.org/officeDocument/2006/relationships/image" Target="../media/image96.w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7" Type="http://schemas.openxmlformats.org/officeDocument/2006/relationships/image" Target="../media/image128.wmf"/><Relationship Id="rId2" Type="http://schemas.openxmlformats.org/officeDocument/2006/relationships/image" Target="../media/image55.wmf"/><Relationship Id="rId1" Type="http://schemas.openxmlformats.org/officeDocument/2006/relationships/image" Target="../media/image116.wmf"/><Relationship Id="rId6" Type="http://schemas.openxmlformats.org/officeDocument/2006/relationships/image" Target="../media/image99.wmf"/><Relationship Id="rId5" Type="http://schemas.openxmlformats.org/officeDocument/2006/relationships/image" Target="../media/image98.wmf"/><Relationship Id="rId4" Type="http://schemas.openxmlformats.org/officeDocument/2006/relationships/image" Target="../media/image97.wmf"/></Relationships>
</file>

<file path=ppt/drawings/_rels/vmlDrawing38.v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3" Type="http://schemas.openxmlformats.org/officeDocument/2006/relationships/image" Target="../media/image74.wmf"/><Relationship Id="rId7" Type="http://schemas.openxmlformats.org/officeDocument/2006/relationships/image" Target="../media/image55.wmf"/><Relationship Id="rId2" Type="http://schemas.openxmlformats.org/officeDocument/2006/relationships/image" Target="../media/image130.wmf"/><Relationship Id="rId1" Type="http://schemas.openxmlformats.org/officeDocument/2006/relationships/image" Target="../media/image129.wmf"/><Relationship Id="rId6" Type="http://schemas.openxmlformats.org/officeDocument/2006/relationships/image" Target="../media/image123.wmf"/><Relationship Id="rId11" Type="http://schemas.openxmlformats.org/officeDocument/2006/relationships/image" Target="../media/image135.wmf"/><Relationship Id="rId5" Type="http://schemas.openxmlformats.org/officeDocument/2006/relationships/image" Target="../media/image132.wmf"/><Relationship Id="rId10" Type="http://schemas.openxmlformats.org/officeDocument/2006/relationships/image" Target="../media/image134.wmf"/><Relationship Id="rId4" Type="http://schemas.openxmlformats.org/officeDocument/2006/relationships/image" Target="../media/image131.wmf"/><Relationship Id="rId9" Type="http://schemas.openxmlformats.org/officeDocument/2006/relationships/image" Target="../media/image133.w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2.w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wmf"/><Relationship Id="rId2" Type="http://schemas.openxmlformats.org/officeDocument/2006/relationships/image" Target="../media/image137.wmf"/><Relationship Id="rId1" Type="http://schemas.openxmlformats.org/officeDocument/2006/relationships/image" Target="../media/image136.w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9.wmf"/></Relationships>
</file>

<file path=ppt/drawings/_rels/vmlDrawing4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wmf"/><Relationship Id="rId2" Type="http://schemas.openxmlformats.org/officeDocument/2006/relationships/image" Target="../media/image143.wmf"/><Relationship Id="rId1" Type="http://schemas.openxmlformats.org/officeDocument/2006/relationships/image" Target="../media/image142.wmf"/><Relationship Id="rId5" Type="http://schemas.openxmlformats.org/officeDocument/2006/relationships/image" Target="../media/image146.wmf"/><Relationship Id="rId4" Type="http://schemas.openxmlformats.org/officeDocument/2006/relationships/image" Target="../media/image14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4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E880280-77FB-4CA0-8D2D-56BA897CFB9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987823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fld id="{F24858A0-8D31-4BE7-A9B8-A17F6428339B}" type="slidenum">
              <a:rPr lang="en-US" altLang="zh-CN" smtClean="0">
                <a:latin typeface="Arial" charset="0"/>
              </a:rPr>
              <a:pPr eaLnBrk="1" hangingPunct="1"/>
              <a:t>2</a:t>
            </a:fld>
            <a:endParaRPr lang="en-US" altLang="zh-CN">
              <a:latin typeface="Arial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zh-CN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fld id="{0EBAA30D-D903-42D2-8B72-FB9F26329FDA}" type="slidenum">
              <a:rPr lang="en-US" altLang="zh-CN" smtClean="0">
                <a:latin typeface="Arial" charset="0"/>
              </a:rPr>
              <a:pPr eaLnBrk="1" hangingPunct="1"/>
              <a:t>13</a:t>
            </a:fld>
            <a:endParaRPr lang="en-US" altLang="zh-CN">
              <a:latin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zh-CN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fld id="{73CB5FC8-CC16-49DD-A96F-5006013E6F8C}" type="slidenum">
              <a:rPr lang="en-US" altLang="zh-CN" smtClean="0">
                <a:latin typeface="Arial" charset="0"/>
              </a:rPr>
              <a:pPr eaLnBrk="1" hangingPunct="1"/>
              <a:t>14</a:t>
            </a:fld>
            <a:endParaRPr lang="en-US" altLang="zh-CN">
              <a:latin typeface="Arial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zh-CN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5072B9-0FD9-497F-A966-971079DC0B7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89129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A7C257-A502-41E1-B390-57253438B07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32391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EDF97B-452E-4655-AFE8-B11574F09B6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52136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C8FF3C-41F4-4389-8A8B-5F1F3A98A60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65952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25ABB-5082-4DEC-8236-7ED714BA7E5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10894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04BC2B-18B2-46C1-9388-77F272DE6AD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64026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E41223-0F19-4DC3-81DD-FA047990735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19547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B4778-A6F7-4033-8465-760A9DF0E58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49561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7E8C06-7CF2-4C41-A1A6-1B1BBB8E8B8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47838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83E6C-5CE9-45CE-BBE2-9BB1F4990AD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88990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7EDEC-2B2C-48AA-9E7E-5FE3792AB02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110097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8834E8-D860-459A-8619-F569E47352C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072751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2CBB5C-1880-494E-B5C8-96EAC4C6841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707542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87856-8FC0-447E-B7BE-EF037305F68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93164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ECD29B-5FD1-44B2-B836-4D27A7B7D2C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80280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352EBD95-48CB-43F7-8FA9-D8AE735367C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4.wmf"/><Relationship Id="rId9" Type="http://schemas.openxmlformats.org/officeDocument/2006/relationships/slide" Target="slide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2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16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18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13" Type="http://schemas.openxmlformats.org/officeDocument/2006/relationships/slide" Target="slide5.xml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21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8.wmf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20.wmf"/><Relationship Id="rId4" Type="http://schemas.openxmlformats.org/officeDocument/2006/relationships/image" Target="../media/image17.wmf"/><Relationship Id="rId9" Type="http://schemas.openxmlformats.org/officeDocument/2006/relationships/oleObject" Target="../embeddings/oleObject22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2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27.bin"/><Relationship Id="rId9" Type="http://schemas.openxmlformats.org/officeDocument/2006/relationships/image" Target="../media/image25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1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30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8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9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0.wmf"/><Relationship Id="rId9" Type="http://schemas.openxmlformats.org/officeDocument/2006/relationships/oleObject" Target="../embeddings/oleObject37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13" Type="http://schemas.openxmlformats.org/officeDocument/2006/relationships/image" Target="../media/image12.wmf"/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0.bin"/><Relationship Id="rId12" Type="http://schemas.openxmlformats.org/officeDocument/2006/relationships/oleObject" Target="../embeddings/oleObject43.bin"/><Relationship Id="rId17" Type="http://schemas.openxmlformats.org/officeDocument/2006/relationships/image" Target="../media/image37.wmf"/><Relationship Id="rId2" Type="http://schemas.openxmlformats.org/officeDocument/2006/relationships/slideLayout" Target="../slideLayouts/slideLayout13.xml"/><Relationship Id="rId16" Type="http://schemas.openxmlformats.org/officeDocument/2006/relationships/oleObject" Target="../embeddings/oleObject45.bin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4.wmf"/><Relationship Id="rId11" Type="http://schemas.openxmlformats.org/officeDocument/2006/relationships/image" Target="../media/image35.wmf"/><Relationship Id="rId5" Type="http://schemas.openxmlformats.org/officeDocument/2006/relationships/oleObject" Target="../embeddings/oleObject39.bin"/><Relationship Id="rId15" Type="http://schemas.openxmlformats.org/officeDocument/2006/relationships/image" Target="../media/image36.wmf"/><Relationship Id="rId10" Type="http://schemas.openxmlformats.org/officeDocument/2006/relationships/oleObject" Target="../embeddings/oleObject42.bin"/><Relationship Id="rId4" Type="http://schemas.openxmlformats.org/officeDocument/2006/relationships/image" Target="../media/image33.wmf"/><Relationship Id="rId9" Type="http://schemas.openxmlformats.org/officeDocument/2006/relationships/oleObject" Target="../embeddings/oleObject41.bin"/><Relationship Id="rId14" Type="http://schemas.openxmlformats.org/officeDocument/2006/relationships/oleObject" Target="../embeddings/oleObject44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13" Type="http://schemas.openxmlformats.org/officeDocument/2006/relationships/oleObject" Target="../embeddings/oleObject51.bin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12" Type="http://schemas.openxmlformats.org/officeDocument/2006/relationships/image" Target="../media/image39.wmf"/><Relationship Id="rId17" Type="http://schemas.openxmlformats.org/officeDocument/2006/relationships/oleObject" Target="../embeddings/oleObject53.bin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2.wmf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6.wmf"/><Relationship Id="rId11" Type="http://schemas.openxmlformats.org/officeDocument/2006/relationships/oleObject" Target="../embeddings/oleObject50.bin"/><Relationship Id="rId5" Type="http://schemas.openxmlformats.org/officeDocument/2006/relationships/oleObject" Target="../embeddings/oleObject47.bin"/><Relationship Id="rId15" Type="http://schemas.openxmlformats.org/officeDocument/2006/relationships/oleObject" Target="../embeddings/oleObject52.bin"/><Relationship Id="rId10" Type="http://schemas.openxmlformats.org/officeDocument/2006/relationships/image" Target="../media/image38.wmf"/><Relationship Id="rId4" Type="http://schemas.openxmlformats.org/officeDocument/2006/relationships/image" Target="../media/image33.wmf"/><Relationship Id="rId9" Type="http://schemas.openxmlformats.org/officeDocument/2006/relationships/oleObject" Target="../embeddings/oleObject49.bin"/><Relationship Id="rId14" Type="http://schemas.openxmlformats.org/officeDocument/2006/relationships/image" Target="../media/image40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13" Type="http://schemas.openxmlformats.org/officeDocument/2006/relationships/oleObject" Target="../embeddings/oleObject59.bin"/><Relationship Id="rId18" Type="http://schemas.openxmlformats.org/officeDocument/2006/relationships/image" Target="../media/image37.wmf"/><Relationship Id="rId26" Type="http://schemas.openxmlformats.org/officeDocument/2006/relationships/image" Target="../media/image12.wmf"/><Relationship Id="rId3" Type="http://schemas.openxmlformats.org/officeDocument/2006/relationships/oleObject" Target="../embeddings/oleObject54.bin"/><Relationship Id="rId21" Type="http://schemas.openxmlformats.org/officeDocument/2006/relationships/oleObject" Target="../embeddings/oleObject63.bin"/><Relationship Id="rId7" Type="http://schemas.openxmlformats.org/officeDocument/2006/relationships/oleObject" Target="../embeddings/oleObject56.bin"/><Relationship Id="rId12" Type="http://schemas.openxmlformats.org/officeDocument/2006/relationships/image" Target="../media/image45.wmf"/><Relationship Id="rId17" Type="http://schemas.openxmlformats.org/officeDocument/2006/relationships/oleObject" Target="../embeddings/oleObject61.bin"/><Relationship Id="rId25" Type="http://schemas.openxmlformats.org/officeDocument/2006/relationships/oleObject" Target="../embeddings/oleObject65.bin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36.wmf"/><Relationship Id="rId20" Type="http://schemas.openxmlformats.org/officeDocument/2006/relationships/image" Target="../media/image38.wmf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2.wmf"/><Relationship Id="rId11" Type="http://schemas.openxmlformats.org/officeDocument/2006/relationships/oleObject" Target="../embeddings/oleObject58.bin"/><Relationship Id="rId24" Type="http://schemas.openxmlformats.org/officeDocument/2006/relationships/image" Target="../media/image40.wmf"/><Relationship Id="rId5" Type="http://schemas.openxmlformats.org/officeDocument/2006/relationships/oleObject" Target="../embeddings/oleObject55.bin"/><Relationship Id="rId15" Type="http://schemas.openxmlformats.org/officeDocument/2006/relationships/oleObject" Target="../embeddings/oleObject60.bin"/><Relationship Id="rId23" Type="http://schemas.openxmlformats.org/officeDocument/2006/relationships/oleObject" Target="../embeddings/oleObject64.bin"/><Relationship Id="rId10" Type="http://schemas.openxmlformats.org/officeDocument/2006/relationships/image" Target="../media/image44.wmf"/><Relationship Id="rId19" Type="http://schemas.openxmlformats.org/officeDocument/2006/relationships/oleObject" Target="../embeddings/oleObject62.bin"/><Relationship Id="rId4" Type="http://schemas.openxmlformats.org/officeDocument/2006/relationships/image" Target="../media/image41.wmf"/><Relationship Id="rId9" Type="http://schemas.openxmlformats.org/officeDocument/2006/relationships/oleObject" Target="../embeddings/oleObject57.bin"/><Relationship Id="rId14" Type="http://schemas.openxmlformats.org/officeDocument/2006/relationships/image" Target="../media/image46.wmf"/><Relationship Id="rId22" Type="http://schemas.openxmlformats.org/officeDocument/2006/relationships/image" Target="../media/image39.wmf"/><Relationship Id="rId27" Type="http://schemas.openxmlformats.org/officeDocument/2006/relationships/oleObject" Target="../embeddings/oleObject66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13" Type="http://schemas.openxmlformats.org/officeDocument/2006/relationships/oleObject" Target="../embeddings/oleObject72.bin"/><Relationship Id="rId18" Type="http://schemas.openxmlformats.org/officeDocument/2006/relationships/image" Target="../media/image40.wmf"/><Relationship Id="rId3" Type="http://schemas.openxmlformats.org/officeDocument/2006/relationships/oleObject" Target="../embeddings/oleObject67.bin"/><Relationship Id="rId21" Type="http://schemas.openxmlformats.org/officeDocument/2006/relationships/oleObject" Target="../embeddings/oleObject76.bin"/><Relationship Id="rId7" Type="http://schemas.openxmlformats.org/officeDocument/2006/relationships/oleObject" Target="../embeddings/oleObject69.bin"/><Relationship Id="rId12" Type="http://schemas.openxmlformats.org/officeDocument/2006/relationships/image" Target="../media/image37.wmf"/><Relationship Id="rId17" Type="http://schemas.openxmlformats.org/officeDocument/2006/relationships/oleObject" Target="../embeddings/oleObject74.bin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39.wmf"/><Relationship Id="rId20" Type="http://schemas.openxmlformats.org/officeDocument/2006/relationships/image" Target="../media/image12.wmf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7.wmf"/><Relationship Id="rId11" Type="http://schemas.openxmlformats.org/officeDocument/2006/relationships/oleObject" Target="../embeddings/oleObject71.bin"/><Relationship Id="rId5" Type="http://schemas.openxmlformats.org/officeDocument/2006/relationships/oleObject" Target="../embeddings/oleObject68.bin"/><Relationship Id="rId15" Type="http://schemas.openxmlformats.org/officeDocument/2006/relationships/oleObject" Target="../embeddings/oleObject73.bin"/><Relationship Id="rId10" Type="http://schemas.openxmlformats.org/officeDocument/2006/relationships/image" Target="../media/image36.wmf"/><Relationship Id="rId19" Type="http://schemas.openxmlformats.org/officeDocument/2006/relationships/oleObject" Target="../embeddings/oleObject75.bin"/><Relationship Id="rId4" Type="http://schemas.openxmlformats.org/officeDocument/2006/relationships/image" Target="../media/image33.wmf"/><Relationship Id="rId9" Type="http://schemas.openxmlformats.org/officeDocument/2006/relationships/oleObject" Target="../embeddings/oleObject70.bin"/><Relationship Id="rId14" Type="http://schemas.openxmlformats.org/officeDocument/2006/relationships/image" Target="../media/image38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oleObject" Target="../embeddings/oleObject77.bin"/><Relationship Id="rId7" Type="http://schemas.openxmlformats.org/officeDocument/2006/relationships/oleObject" Target="../embeddings/oleObject7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78.bin"/><Relationship Id="rId4" Type="http://schemas.openxmlformats.org/officeDocument/2006/relationships/image" Target="../media/image49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3.wmf"/><Relationship Id="rId5" Type="http://schemas.openxmlformats.org/officeDocument/2006/relationships/oleObject" Target="../embeddings/oleObject81.bin"/><Relationship Id="rId4" Type="http://schemas.openxmlformats.org/officeDocument/2006/relationships/image" Target="../media/image52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53.wmf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88.bin"/><Relationship Id="rId18" Type="http://schemas.openxmlformats.org/officeDocument/2006/relationships/image" Target="../media/image61.wmf"/><Relationship Id="rId26" Type="http://schemas.openxmlformats.org/officeDocument/2006/relationships/image" Target="../media/image65.wmf"/><Relationship Id="rId39" Type="http://schemas.openxmlformats.org/officeDocument/2006/relationships/oleObject" Target="../embeddings/oleObject101.bin"/><Relationship Id="rId21" Type="http://schemas.openxmlformats.org/officeDocument/2006/relationships/oleObject" Target="../embeddings/oleObject92.bin"/><Relationship Id="rId34" Type="http://schemas.openxmlformats.org/officeDocument/2006/relationships/image" Target="../media/image69.wmf"/><Relationship Id="rId42" Type="http://schemas.openxmlformats.org/officeDocument/2006/relationships/image" Target="../media/image73.wmf"/><Relationship Id="rId47" Type="http://schemas.openxmlformats.org/officeDocument/2006/relationships/oleObject" Target="../embeddings/oleObject106.bin"/><Relationship Id="rId50" Type="http://schemas.openxmlformats.org/officeDocument/2006/relationships/image" Target="../media/image53.wmf"/><Relationship Id="rId7" Type="http://schemas.openxmlformats.org/officeDocument/2006/relationships/oleObject" Target="../embeddings/oleObject85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0.wmf"/><Relationship Id="rId29" Type="http://schemas.openxmlformats.org/officeDocument/2006/relationships/oleObject" Target="../embeddings/oleObject96.bin"/><Relationship Id="rId11" Type="http://schemas.openxmlformats.org/officeDocument/2006/relationships/oleObject" Target="../embeddings/oleObject87.bin"/><Relationship Id="rId24" Type="http://schemas.openxmlformats.org/officeDocument/2006/relationships/image" Target="../media/image64.wmf"/><Relationship Id="rId32" Type="http://schemas.openxmlformats.org/officeDocument/2006/relationships/image" Target="../media/image68.wmf"/><Relationship Id="rId37" Type="http://schemas.openxmlformats.org/officeDocument/2006/relationships/oleObject" Target="../embeddings/oleObject100.bin"/><Relationship Id="rId40" Type="http://schemas.openxmlformats.org/officeDocument/2006/relationships/image" Target="../media/image72.wmf"/><Relationship Id="rId45" Type="http://schemas.openxmlformats.org/officeDocument/2006/relationships/oleObject" Target="../embeddings/oleObject104.bin"/><Relationship Id="rId5" Type="http://schemas.openxmlformats.org/officeDocument/2006/relationships/oleObject" Target="../embeddings/oleObject84.bin"/><Relationship Id="rId15" Type="http://schemas.openxmlformats.org/officeDocument/2006/relationships/oleObject" Target="../embeddings/oleObject89.bin"/><Relationship Id="rId23" Type="http://schemas.openxmlformats.org/officeDocument/2006/relationships/oleObject" Target="../embeddings/oleObject93.bin"/><Relationship Id="rId28" Type="http://schemas.openxmlformats.org/officeDocument/2006/relationships/image" Target="../media/image66.wmf"/><Relationship Id="rId36" Type="http://schemas.openxmlformats.org/officeDocument/2006/relationships/image" Target="../media/image70.wmf"/><Relationship Id="rId49" Type="http://schemas.openxmlformats.org/officeDocument/2006/relationships/oleObject" Target="../embeddings/oleObject108.bin"/><Relationship Id="rId10" Type="http://schemas.openxmlformats.org/officeDocument/2006/relationships/image" Target="../media/image57.wmf"/><Relationship Id="rId19" Type="http://schemas.openxmlformats.org/officeDocument/2006/relationships/oleObject" Target="../embeddings/oleObject91.bin"/><Relationship Id="rId31" Type="http://schemas.openxmlformats.org/officeDocument/2006/relationships/oleObject" Target="../embeddings/oleObject97.bin"/><Relationship Id="rId44" Type="http://schemas.openxmlformats.org/officeDocument/2006/relationships/image" Target="../media/image74.wmf"/><Relationship Id="rId52" Type="http://schemas.openxmlformats.org/officeDocument/2006/relationships/slide" Target="slide30.xml"/><Relationship Id="rId4" Type="http://schemas.openxmlformats.org/officeDocument/2006/relationships/image" Target="../media/image54.wmf"/><Relationship Id="rId9" Type="http://schemas.openxmlformats.org/officeDocument/2006/relationships/oleObject" Target="../embeddings/oleObject86.bin"/><Relationship Id="rId14" Type="http://schemas.openxmlformats.org/officeDocument/2006/relationships/image" Target="../media/image59.wmf"/><Relationship Id="rId22" Type="http://schemas.openxmlformats.org/officeDocument/2006/relationships/image" Target="../media/image63.wmf"/><Relationship Id="rId27" Type="http://schemas.openxmlformats.org/officeDocument/2006/relationships/oleObject" Target="../embeddings/oleObject95.bin"/><Relationship Id="rId30" Type="http://schemas.openxmlformats.org/officeDocument/2006/relationships/image" Target="../media/image67.wmf"/><Relationship Id="rId35" Type="http://schemas.openxmlformats.org/officeDocument/2006/relationships/oleObject" Target="../embeddings/oleObject99.bin"/><Relationship Id="rId43" Type="http://schemas.openxmlformats.org/officeDocument/2006/relationships/oleObject" Target="../embeddings/oleObject103.bin"/><Relationship Id="rId48" Type="http://schemas.openxmlformats.org/officeDocument/2006/relationships/oleObject" Target="../embeddings/oleObject107.bin"/><Relationship Id="rId8" Type="http://schemas.openxmlformats.org/officeDocument/2006/relationships/image" Target="../media/image56.wmf"/><Relationship Id="rId51" Type="http://schemas.openxmlformats.org/officeDocument/2006/relationships/slide" Target="slide29.xml"/><Relationship Id="rId3" Type="http://schemas.openxmlformats.org/officeDocument/2006/relationships/oleObject" Target="../embeddings/oleObject83.bin"/><Relationship Id="rId12" Type="http://schemas.openxmlformats.org/officeDocument/2006/relationships/image" Target="../media/image58.wmf"/><Relationship Id="rId17" Type="http://schemas.openxmlformats.org/officeDocument/2006/relationships/oleObject" Target="../embeddings/oleObject90.bin"/><Relationship Id="rId25" Type="http://schemas.openxmlformats.org/officeDocument/2006/relationships/oleObject" Target="../embeddings/oleObject94.bin"/><Relationship Id="rId33" Type="http://schemas.openxmlformats.org/officeDocument/2006/relationships/oleObject" Target="../embeddings/oleObject98.bin"/><Relationship Id="rId38" Type="http://schemas.openxmlformats.org/officeDocument/2006/relationships/image" Target="../media/image71.wmf"/><Relationship Id="rId46" Type="http://schemas.openxmlformats.org/officeDocument/2006/relationships/oleObject" Target="../embeddings/oleObject105.bin"/><Relationship Id="rId20" Type="http://schemas.openxmlformats.org/officeDocument/2006/relationships/image" Target="../media/image62.wmf"/><Relationship Id="rId41" Type="http://schemas.openxmlformats.org/officeDocument/2006/relationships/oleObject" Target="../embeddings/oleObject102.bin"/><Relationship Id="rId1" Type="http://schemas.openxmlformats.org/officeDocument/2006/relationships/vmlDrawing" Target="../drawings/vmlDrawing21.vml"/><Relationship Id="rId6" Type="http://schemas.openxmlformats.org/officeDocument/2006/relationships/image" Target="../media/image55.w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14.bin"/><Relationship Id="rId18" Type="http://schemas.openxmlformats.org/officeDocument/2006/relationships/image" Target="../media/image73.wmf"/><Relationship Id="rId26" Type="http://schemas.openxmlformats.org/officeDocument/2006/relationships/oleObject" Target="../embeddings/oleObject121.bin"/><Relationship Id="rId3" Type="http://schemas.openxmlformats.org/officeDocument/2006/relationships/oleObject" Target="../embeddings/oleObject109.bin"/><Relationship Id="rId21" Type="http://schemas.openxmlformats.org/officeDocument/2006/relationships/oleObject" Target="../embeddings/oleObject118.bin"/><Relationship Id="rId7" Type="http://schemas.openxmlformats.org/officeDocument/2006/relationships/oleObject" Target="../embeddings/oleObject111.bin"/><Relationship Id="rId12" Type="http://schemas.openxmlformats.org/officeDocument/2006/relationships/image" Target="../media/image68.wmf"/><Relationship Id="rId17" Type="http://schemas.openxmlformats.org/officeDocument/2006/relationships/oleObject" Target="../embeddings/oleObject116.bin"/><Relationship Id="rId25" Type="http://schemas.openxmlformats.org/officeDocument/2006/relationships/image" Target="../media/image67.wmf"/><Relationship Id="rId33" Type="http://schemas.openxmlformats.org/officeDocument/2006/relationships/slide" Target="slide27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0.wmf"/><Relationship Id="rId20" Type="http://schemas.openxmlformats.org/officeDocument/2006/relationships/image" Target="../media/image74.wmf"/><Relationship Id="rId29" Type="http://schemas.openxmlformats.org/officeDocument/2006/relationships/image" Target="../media/image72.wmf"/><Relationship Id="rId1" Type="http://schemas.openxmlformats.org/officeDocument/2006/relationships/vmlDrawing" Target="../drawings/vmlDrawing22.vml"/><Relationship Id="rId6" Type="http://schemas.openxmlformats.org/officeDocument/2006/relationships/image" Target="../media/image56.wmf"/><Relationship Id="rId11" Type="http://schemas.openxmlformats.org/officeDocument/2006/relationships/oleObject" Target="../embeddings/oleObject113.bin"/><Relationship Id="rId24" Type="http://schemas.openxmlformats.org/officeDocument/2006/relationships/oleObject" Target="../embeddings/oleObject120.bin"/><Relationship Id="rId32" Type="http://schemas.openxmlformats.org/officeDocument/2006/relationships/oleObject" Target="../embeddings/oleObject125.bin"/><Relationship Id="rId5" Type="http://schemas.openxmlformats.org/officeDocument/2006/relationships/oleObject" Target="../embeddings/oleObject110.bin"/><Relationship Id="rId15" Type="http://schemas.openxmlformats.org/officeDocument/2006/relationships/oleObject" Target="../embeddings/oleObject115.bin"/><Relationship Id="rId23" Type="http://schemas.openxmlformats.org/officeDocument/2006/relationships/image" Target="../media/image65.wmf"/><Relationship Id="rId28" Type="http://schemas.openxmlformats.org/officeDocument/2006/relationships/oleObject" Target="../embeddings/oleObject122.bin"/><Relationship Id="rId10" Type="http://schemas.openxmlformats.org/officeDocument/2006/relationships/image" Target="../media/image66.wmf"/><Relationship Id="rId19" Type="http://schemas.openxmlformats.org/officeDocument/2006/relationships/oleObject" Target="../embeddings/oleObject117.bin"/><Relationship Id="rId31" Type="http://schemas.openxmlformats.org/officeDocument/2006/relationships/oleObject" Target="../embeddings/oleObject124.bin"/><Relationship Id="rId4" Type="http://schemas.openxmlformats.org/officeDocument/2006/relationships/image" Target="../media/image55.wmf"/><Relationship Id="rId9" Type="http://schemas.openxmlformats.org/officeDocument/2006/relationships/oleObject" Target="../embeddings/oleObject112.bin"/><Relationship Id="rId14" Type="http://schemas.openxmlformats.org/officeDocument/2006/relationships/image" Target="../media/image69.wmf"/><Relationship Id="rId22" Type="http://schemas.openxmlformats.org/officeDocument/2006/relationships/oleObject" Target="../embeddings/oleObject119.bin"/><Relationship Id="rId27" Type="http://schemas.openxmlformats.org/officeDocument/2006/relationships/image" Target="../media/image71.wmf"/><Relationship Id="rId30" Type="http://schemas.openxmlformats.org/officeDocument/2006/relationships/oleObject" Target="../embeddings/oleObject123.bin"/><Relationship Id="rId8" Type="http://schemas.openxmlformats.org/officeDocument/2006/relationships/image" Target="../media/image54.wmf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31.bin"/><Relationship Id="rId18" Type="http://schemas.openxmlformats.org/officeDocument/2006/relationships/image" Target="../media/image65.wmf"/><Relationship Id="rId26" Type="http://schemas.openxmlformats.org/officeDocument/2006/relationships/image" Target="../media/image74.wmf"/><Relationship Id="rId3" Type="http://schemas.openxmlformats.org/officeDocument/2006/relationships/oleObject" Target="../embeddings/oleObject126.bin"/><Relationship Id="rId21" Type="http://schemas.openxmlformats.org/officeDocument/2006/relationships/oleObject" Target="../embeddings/oleObject135.bin"/><Relationship Id="rId7" Type="http://schemas.openxmlformats.org/officeDocument/2006/relationships/oleObject" Target="../embeddings/oleObject128.bin"/><Relationship Id="rId12" Type="http://schemas.openxmlformats.org/officeDocument/2006/relationships/image" Target="../media/image68.wmf"/><Relationship Id="rId17" Type="http://schemas.openxmlformats.org/officeDocument/2006/relationships/oleObject" Target="../embeddings/oleObject133.bin"/><Relationship Id="rId25" Type="http://schemas.openxmlformats.org/officeDocument/2006/relationships/oleObject" Target="../embeddings/oleObject137.bin"/><Relationship Id="rId33" Type="http://schemas.openxmlformats.org/officeDocument/2006/relationships/slide" Target="slide27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0.wmf"/><Relationship Id="rId20" Type="http://schemas.openxmlformats.org/officeDocument/2006/relationships/image" Target="../media/image67.wmf"/><Relationship Id="rId29" Type="http://schemas.openxmlformats.org/officeDocument/2006/relationships/oleObject" Target="../embeddings/oleObject139.bin"/><Relationship Id="rId1" Type="http://schemas.openxmlformats.org/officeDocument/2006/relationships/vmlDrawing" Target="../drawings/vmlDrawing23.vml"/><Relationship Id="rId6" Type="http://schemas.openxmlformats.org/officeDocument/2006/relationships/image" Target="../media/image56.wmf"/><Relationship Id="rId11" Type="http://schemas.openxmlformats.org/officeDocument/2006/relationships/oleObject" Target="../embeddings/oleObject130.bin"/><Relationship Id="rId24" Type="http://schemas.openxmlformats.org/officeDocument/2006/relationships/image" Target="../media/image72.wmf"/><Relationship Id="rId32" Type="http://schemas.openxmlformats.org/officeDocument/2006/relationships/image" Target="../media/image75.wmf"/><Relationship Id="rId5" Type="http://schemas.openxmlformats.org/officeDocument/2006/relationships/oleObject" Target="../embeddings/oleObject127.bin"/><Relationship Id="rId15" Type="http://schemas.openxmlformats.org/officeDocument/2006/relationships/oleObject" Target="../embeddings/oleObject132.bin"/><Relationship Id="rId23" Type="http://schemas.openxmlformats.org/officeDocument/2006/relationships/oleObject" Target="../embeddings/oleObject136.bin"/><Relationship Id="rId28" Type="http://schemas.openxmlformats.org/officeDocument/2006/relationships/image" Target="../media/image73.wmf"/><Relationship Id="rId10" Type="http://schemas.openxmlformats.org/officeDocument/2006/relationships/image" Target="../media/image66.wmf"/><Relationship Id="rId19" Type="http://schemas.openxmlformats.org/officeDocument/2006/relationships/oleObject" Target="../embeddings/oleObject134.bin"/><Relationship Id="rId31" Type="http://schemas.openxmlformats.org/officeDocument/2006/relationships/oleObject" Target="../embeddings/oleObject141.bin"/><Relationship Id="rId4" Type="http://schemas.openxmlformats.org/officeDocument/2006/relationships/image" Target="../media/image55.wmf"/><Relationship Id="rId9" Type="http://schemas.openxmlformats.org/officeDocument/2006/relationships/oleObject" Target="../embeddings/oleObject129.bin"/><Relationship Id="rId14" Type="http://schemas.openxmlformats.org/officeDocument/2006/relationships/image" Target="../media/image69.wmf"/><Relationship Id="rId22" Type="http://schemas.openxmlformats.org/officeDocument/2006/relationships/image" Target="../media/image71.wmf"/><Relationship Id="rId27" Type="http://schemas.openxmlformats.org/officeDocument/2006/relationships/oleObject" Target="../embeddings/oleObject138.bin"/><Relationship Id="rId30" Type="http://schemas.openxmlformats.org/officeDocument/2006/relationships/oleObject" Target="../embeddings/oleObject140.bin"/><Relationship Id="rId8" Type="http://schemas.openxmlformats.org/officeDocument/2006/relationships/image" Target="../media/image54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2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143.bin"/><Relationship Id="rId4" Type="http://schemas.openxmlformats.org/officeDocument/2006/relationships/image" Target="../media/image76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wmf"/><Relationship Id="rId13" Type="http://schemas.openxmlformats.org/officeDocument/2006/relationships/oleObject" Target="../embeddings/oleObject149.bin"/><Relationship Id="rId3" Type="http://schemas.openxmlformats.org/officeDocument/2006/relationships/oleObject" Target="../embeddings/oleObject144.bin"/><Relationship Id="rId7" Type="http://schemas.openxmlformats.org/officeDocument/2006/relationships/oleObject" Target="../embeddings/oleObject146.bin"/><Relationship Id="rId12" Type="http://schemas.openxmlformats.org/officeDocument/2006/relationships/image" Target="../media/image81.w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78.wmf"/><Relationship Id="rId11" Type="http://schemas.openxmlformats.org/officeDocument/2006/relationships/oleObject" Target="../embeddings/oleObject148.bin"/><Relationship Id="rId5" Type="http://schemas.openxmlformats.org/officeDocument/2006/relationships/oleObject" Target="../embeddings/oleObject145.bin"/><Relationship Id="rId10" Type="http://schemas.openxmlformats.org/officeDocument/2006/relationships/image" Target="../media/image80.wmf"/><Relationship Id="rId4" Type="http://schemas.openxmlformats.org/officeDocument/2006/relationships/image" Target="../media/image77.wmf"/><Relationship Id="rId9" Type="http://schemas.openxmlformats.org/officeDocument/2006/relationships/oleObject" Target="../embeddings/oleObject147.bin"/><Relationship Id="rId14" Type="http://schemas.openxmlformats.org/officeDocument/2006/relationships/image" Target="../media/image82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84.wmf"/><Relationship Id="rId5" Type="http://schemas.openxmlformats.org/officeDocument/2006/relationships/oleObject" Target="../embeddings/oleObject151.bin"/><Relationship Id="rId4" Type="http://schemas.openxmlformats.org/officeDocument/2006/relationships/image" Target="../media/image83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wmf"/><Relationship Id="rId3" Type="http://schemas.openxmlformats.org/officeDocument/2006/relationships/oleObject" Target="../embeddings/oleObject152.bin"/><Relationship Id="rId7" Type="http://schemas.openxmlformats.org/officeDocument/2006/relationships/oleObject" Target="../embeddings/oleObject154.bin"/><Relationship Id="rId12" Type="http://schemas.openxmlformats.org/officeDocument/2006/relationships/image" Target="../media/image8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86.wmf"/><Relationship Id="rId11" Type="http://schemas.openxmlformats.org/officeDocument/2006/relationships/oleObject" Target="../embeddings/oleObject156.bin"/><Relationship Id="rId5" Type="http://schemas.openxmlformats.org/officeDocument/2006/relationships/oleObject" Target="../embeddings/oleObject153.bin"/><Relationship Id="rId10" Type="http://schemas.openxmlformats.org/officeDocument/2006/relationships/image" Target="../media/image88.wmf"/><Relationship Id="rId4" Type="http://schemas.openxmlformats.org/officeDocument/2006/relationships/image" Target="../media/image85.wmf"/><Relationship Id="rId9" Type="http://schemas.openxmlformats.org/officeDocument/2006/relationships/oleObject" Target="../embeddings/oleObject155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wmf"/><Relationship Id="rId13" Type="http://schemas.openxmlformats.org/officeDocument/2006/relationships/oleObject" Target="../embeddings/oleObject162.bin"/><Relationship Id="rId3" Type="http://schemas.openxmlformats.org/officeDocument/2006/relationships/oleObject" Target="../embeddings/oleObject157.bin"/><Relationship Id="rId7" Type="http://schemas.openxmlformats.org/officeDocument/2006/relationships/oleObject" Target="../embeddings/oleObject159.bin"/><Relationship Id="rId12" Type="http://schemas.openxmlformats.org/officeDocument/2006/relationships/image" Target="../media/image7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56.wmf"/><Relationship Id="rId11" Type="http://schemas.openxmlformats.org/officeDocument/2006/relationships/oleObject" Target="../embeddings/oleObject161.bin"/><Relationship Id="rId5" Type="http://schemas.openxmlformats.org/officeDocument/2006/relationships/oleObject" Target="../embeddings/oleObject158.bin"/><Relationship Id="rId15" Type="http://schemas.openxmlformats.org/officeDocument/2006/relationships/slide" Target="slide43.xml"/><Relationship Id="rId10" Type="http://schemas.openxmlformats.org/officeDocument/2006/relationships/image" Target="../media/image90.wmf"/><Relationship Id="rId4" Type="http://schemas.openxmlformats.org/officeDocument/2006/relationships/image" Target="../media/image55.wmf"/><Relationship Id="rId9" Type="http://schemas.openxmlformats.org/officeDocument/2006/relationships/oleObject" Target="../embeddings/oleObject160.bin"/><Relationship Id="rId14" Type="http://schemas.openxmlformats.org/officeDocument/2006/relationships/image" Target="../media/image91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13" Type="http://schemas.openxmlformats.org/officeDocument/2006/relationships/oleObject" Target="../embeddings/oleObject168.bin"/><Relationship Id="rId18" Type="http://schemas.openxmlformats.org/officeDocument/2006/relationships/oleObject" Target="../embeddings/oleObject171.bin"/><Relationship Id="rId3" Type="http://schemas.openxmlformats.org/officeDocument/2006/relationships/oleObject" Target="../embeddings/oleObject163.bin"/><Relationship Id="rId7" Type="http://schemas.openxmlformats.org/officeDocument/2006/relationships/oleObject" Target="../embeddings/oleObject165.bin"/><Relationship Id="rId12" Type="http://schemas.openxmlformats.org/officeDocument/2006/relationships/image" Target="../media/image94.wmf"/><Relationship Id="rId17" Type="http://schemas.openxmlformats.org/officeDocument/2006/relationships/image" Target="../media/image95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70.bin"/><Relationship Id="rId20" Type="http://schemas.openxmlformats.org/officeDocument/2006/relationships/slide" Target="slide44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55.wmf"/><Relationship Id="rId11" Type="http://schemas.openxmlformats.org/officeDocument/2006/relationships/oleObject" Target="../embeddings/oleObject167.bin"/><Relationship Id="rId5" Type="http://schemas.openxmlformats.org/officeDocument/2006/relationships/oleObject" Target="../embeddings/oleObject164.bin"/><Relationship Id="rId15" Type="http://schemas.openxmlformats.org/officeDocument/2006/relationships/oleObject" Target="../embeddings/oleObject169.bin"/><Relationship Id="rId10" Type="http://schemas.openxmlformats.org/officeDocument/2006/relationships/image" Target="../media/image93.wmf"/><Relationship Id="rId19" Type="http://schemas.openxmlformats.org/officeDocument/2006/relationships/image" Target="../media/image96.wmf"/><Relationship Id="rId4" Type="http://schemas.openxmlformats.org/officeDocument/2006/relationships/image" Target="../media/image92.wmf"/><Relationship Id="rId9" Type="http://schemas.openxmlformats.org/officeDocument/2006/relationships/oleObject" Target="../embeddings/oleObject166.bin"/><Relationship Id="rId14" Type="http://schemas.openxmlformats.org/officeDocument/2006/relationships/image" Target="../media/image74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wmf"/><Relationship Id="rId13" Type="http://schemas.openxmlformats.org/officeDocument/2006/relationships/oleObject" Target="../embeddings/oleObject177.bin"/><Relationship Id="rId3" Type="http://schemas.openxmlformats.org/officeDocument/2006/relationships/oleObject" Target="../embeddings/oleObject172.bin"/><Relationship Id="rId7" Type="http://schemas.openxmlformats.org/officeDocument/2006/relationships/oleObject" Target="../embeddings/oleObject174.bin"/><Relationship Id="rId12" Type="http://schemas.openxmlformats.org/officeDocument/2006/relationships/image" Target="../media/image99.wmf"/><Relationship Id="rId17" Type="http://schemas.openxmlformats.org/officeDocument/2006/relationships/slide" Target="slide40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84.wmf"/><Relationship Id="rId1" Type="http://schemas.openxmlformats.org/officeDocument/2006/relationships/vmlDrawing" Target="../drawings/vmlDrawing30.vml"/><Relationship Id="rId6" Type="http://schemas.openxmlformats.org/officeDocument/2006/relationships/image" Target="../media/image56.wmf"/><Relationship Id="rId11" Type="http://schemas.openxmlformats.org/officeDocument/2006/relationships/oleObject" Target="../embeddings/oleObject176.bin"/><Relationship Id="rId5" Type="http://schemas.openxmlformats.org/officeDocument/2006/relationships/oleObject" Target="../embeddings/oleObject173.bin"/><Relationship Id="rId15" Type="http://schemas.openxmlformats.org/officeDocument/2006/relationships/oleObject" Target="../embeddings/oleObject178.bin"/><Relationship Id="rId10" Type="http://schemas.openxmlformats.org/officeDocument/2006/relationships/image" Target="../media/image98.wmf"/><Relationship Id="rId4" Type="http://schemas.openxmlformats.org/officeDocument/2006/relationships/image" Target="../media/image55.wmf"/><Relationship Id="rId9" Type="http://schemas.openxmlformats.org/officeDocument/2006/relationships/oleObject" Target="../embeddings/oleObject175.bin"/><Relationship Id="rId14" Type="http://schemas.openxmlformats.org/officeDocument/2006/relationships/image" Target="../media/image100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wmf"/><Relationship Id="rId13" Type="http://schemas.openxmlformats.org/officeDocument/2006/relationships/oleObject" Target="../embeddings/oleObject184.bin"/><Relationship Id="rId18" Type="http://schemas.openxmlformats.org/officeDocument/2006/relationships/oleObject" Target="../embeddings/oleObject187.bin"/><Relationship Id="rId26" Type="http://schemas.openxmlformats.org/officeDocument/2006/relationships/oleObject" Target="../embeddings/oleObject192.bin"/><Relationship Id="rId3" Type="http://schemas.openxmlformats.org/officeDocument/2006/relationships/oleObject" Target="../embeddings/oleObject179.bin"/><Relationship Id="rId21" Type="http://schemas.openxmlformats.org/officeDocument/2006/relationships/image" Target="../media/image106.wmf"/><Relationship Id="rId7" Type="http://schemas.openxmlformats.org/officeDocument/2006/relationships/oleObject" Target="../embeddings/oleObject181.bin"/><Relationship Id="rId12" Type="http://schemas.openxmlformats.org/officeDocument/2006/relationships/image" Target="../media/image74.wmf"/><Relationship Id="rId17" Type="http://schemas.openxmlformats.org/officeDocument/2006/relationships/image" Target="../media/image104.wmf"/><Relationship Id="rId25" Type="http://schemas.openxmlformats.org/officeDocument/2006/relationships/image" Target="../media/image107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86.bin"/><Relationship Id="rId20" Type="http://schemas.openxmlformats.org/officeDocument/2006/relationships/oleObject" Target="../embeddings/oleObject188.bin"/><Relationship Id="rId29" Type="http://schemas.openxmlformats.org/officeDocument/2006/relationships/image" Target="../media/image109.wmf"/><Relationship Id="rId1" Type="http://schemas.openxmlformats.org/officeDocument/2006/relationships/vmlDrawing" Target="../drawings/vmlDrawing31.vml"/><Relationship Id="rId6" Type="http://schemas.openxmlformats.org/officeDocument/2006/relationships/image" Target="../media/image56.wmf"/><Relationship Id="rId11" Type="http://schemas.openxmlformats.org/officeDocument/2006/relationships/oleObject" Target="../embeddings/oleObject183.bin"/><Relationship Id="rId24" Type="http://schemas.openxmlformats.org/officeDocument/2006/relationships/oleObject" Target="../embeddings/oleObject191.bin"/><Relationship Id="rId5" Type="http://schemas.openxmlformats.org/officeDocument/2006/relationships/oleObject" Target="../embeddings/oleObject180.bin"/><Relationship Id="rId15" Type="http://schemas.openxmlformats.org/officeDocument/2006/relationships/image" Target="../media/image103.wmf"/><Relationship Id="rId23" Type="http://schemas.openxmlformats.org/officeDocument/2006/relationships/oleObject" Target="../embeddings/oleObject190.bin"/><Relationship Id="rId28" Type="http://schemas.openxmlformats.org/officeDocument/2006/relationships/oleObject" Target="../embeddings/oleObject193.bin"/><Relationship Id="rId10" Type="http://schemas.openxmlformats.org/officeDocument/2006/relationships/image" Target="../media/image102.wmf"/><Relationship Id="rId19" Type="http://schemas.openxmlformats.org/officeDocument/2006/relationships/image" Target="../media/image105.wmf"/><Relationship Id="rId31" Type="http://schemas.openxmlformats.org/officeDocument/2006/relationships/image" Target="../media/image110.wmf"/><Relationship Id="rId4" Type="http://schemas.openxmlformats.org/officeDocument/2006/relationships/image" Target="../media/image55.wmf"/><Relationship Id="rId9" Type="http://schemas.openxmlformats.org/officeDocument/2006/relationships/oleObject" Target="../embeddings/oleObject182.bin"/><Relationship Id="rId14" Type="http://schemas.openxmlformats.org/officeDocument/2006/relationships/oleObject" Target="../embeddings/oleObject185.bin"/><Relationship Id="rId22" Type="http://schemas.openxmlformats.org/officeDocument/2006/relationships/oleObject" Target="../embeddings/oleObject189.bin"/><Relationship Id="rId27" Type="http://schemas.openxmlformats.org/officeDocument/2006/relationships/image" Target="../media/image108.wmf"/><Relationship Id="rId30" Type="http://schemas.openxmlformats.org/officeDocument/2006/relationships/oleObject" Target="../embeddings/oleObject194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wmf"/><Relationship Id="rId3" Type="http://schemas.openxmlformats.org/officeDocument/2006/relationships/oleObject" Target="../embeddings/oleObject195.bin"/><Relationship Id="rId7" Type="http://schemas.openxmlformats.org/officeDocument/2006/relationships/oleObject" Target="../embeddings/oleObject19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84.wmf"/><Relationship Id="rId5" Type="http://schemas.openxmlformats.org/officeDocument/2006/relationships/oleObject" Target="../embeddings/oleObject196.bin"/><Relationship Id="rId4" Type="http://schemas.openxmlformats.org/officeDocument/2006/relationships/image" Target="../media/image111.w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" Target="slide3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wmf"/><Relationship Id="rId3" Type="http://schemas.openxmlformats.org/officeDocument/2006/relationships/oleObject" Target="../embeddings/oleObject198.bin"/><Relationship Id="rId7" Type="http://schemas.openxmlformats.org/officeDocument/2006/relationships/oleObject" Target="../embeddings/oleObject200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114.wmf"/><Relationship Id="rId5" Type="http://schemas.openxmlformats.org/officeDocument/2006/relationships/oleObject" Target="../embeddings/oleObject199.bin"/><Relationship Id="rId4" Type="http://schemas.openxmlformats.org/officeDocument/2006/relationships/image" Target="../media/image113.w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wmf"/><Relationship Id="rId13" Type="http://schemas.openxmlformats.org/officeDocument/2006/relationships/oleObject" Target="../embeddings/oleObject206.bin"/><Relationship Id="rId3" Type="http://schemas.openxmlformats.org/officeDocument/2006/relationships/oleObject" Target="../embeddings/oleObject201.bin"/><Relationship Id="rId7" Type="http://schemas.openxmlformats.org/officeDocument/2006/relationships/oleObject" Target="../embeddings/oleObject203.bin"/><Relationship Id="rId12" Type="http://schemas.openxmlformats.org/officeDocument/2006/relationships/image" Target="../media/image120.w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17.wmf"/><Relationship Id="rId11" Type="http://schemas.openxmlformats.org/officeDocument/2006/relationships/oleObject" Target="../embeddings/oleObject205.bin"/><Relationship Id="rId5" Type="http://schemas.openxmlformats.org/officeDocument/2006/relationships/oleObject" Target="../embeddings/oleObject202.bin"/><Relationship Id="rId15" Type="http://schemas.openxmlformats.org/officeDocument/2006/relationships/hyperlink" Target="file:///E:\bjtu\teaching\&#25968;&#23383;&#20449;&#21495;&#22788;&#29702;\2020-2021\&#35838;&#20214;\&#31532;%20&#20116;%20&#31456;%202.pptx#-1,3,PowerPoint &#28436;&#31034;&#25991;&#31295;" TargetMode="External"/><Relationship Id="rId10" Type="http://schemas.openxmlformats.org/officeDocument/2006/relationships/image" Target="../media/image119.wmf"/><Relationship Id="rId4" Type="http://schemas.openxmlformats.org/officeDocument/2006/relationships/image" Target="../media/image116.wmf"/><Relationship Id="rId9" Type="http://schemas.openxmlformats.org/officeDocument/2006/relationships/oleObject" Target="../embeddings/oleObject204.bin"/><Relationship Id="rId14" Type="http://schemas.openxmlformats.org/officeDocument/2006/relationships/image" Target="../media/image121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13" Type="http://schemas.openxmlformats.org/officeDocument/2006/relationships/oleObject" Target="../embeddings/oleObject212.bin"/><Relationship Id="rId3" Type="http://schemas.openxmlformats.org/officeDocument/2006/relationships/oleObject" Target="../embeddings/oleObject207.bin"/><Relationship Id="rId7" Type="http://schemas.openxmlformats.org/officeDocument/2006/relationships/oleObject" Target="../embeddings/oleObject209.bin"/><Relationship Id="rId12" Type="http://schemas.openxmlformats.org/officeDocument/2006/relationships/image" Target="../media/image90.wmf"/><Relationship Id="rId17" Type="http://schemas.openxmlformats.org/officeDocument/2006/relationships/slide" Target="slide35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24.wmf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23.wmf"/><Relationship Id="rId11" Type="http://schemas.openxmlformats.org/officeDocument/2006/relationships/oleObject" Target="../embeddings/oleObject211.bin"/><Relationship Id="rId5" Type="http://schemas.openxmlformats.org/officeDocument/2006/relationships/oleObject" Target="../embeddings/oleObject208.bin"/><Relationship Id="rId15" Type="http://schemas.openxmlformats.org/officeDocument/2006/relationships/oleObject" Target="../embeddings/oleObject213.bin"/><Relationship Id="rId10" Type="http://schemas.openxmlformats.org/officeDocument/2006/relationships/image" Target="../media/image56.wmf"/><Relationship Id="rId4" Type="http://schemas.openxmlformats.org/officeDocument/2006/relationships/image" Target="../media/image122.wmf"/><Relationship Id="rId9" Type="http://schemas.openxmlformats.org/officeDocument/2006/relationships/oleObject" Target="../embeddings/oleObject210.bin"/><Relationship Id="rId14" Type="http://schemas.openxmlformats.org/officeDocument/2006/relationships/image" Target="../media/image74.w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7.bin"/><Relationship Id="rId13" Type="http://schemas.openxmlformats.org/officeDocument/2006/relationships/image" Target="../media/image126.wmf"/><Relationship Id="rId18" Type="http://schemas.openxmlformats.org/officeDocument/2006/relationships/oleObject" Target="../embeddings/oleObject222.bin"/><Relationship Id="rId3" Type="http://schemas.openxmlformats.org/officeDocument/2006/relationships/oleObject" Target="../embeddings/oleObject214.bin"/><Relationship Id="rId21" Type="http://schemas.openxmlformats.org/officeDocument/2006/relationships/oleObject" Target="../embeddings/oleObject224.bin"/><Relationship Id="rId7" Type="http://schemas.openxmlformats.org/officeDocument/2006/relationships/oleObject" Target="../embeddings/oleObject216.bin"/><Relationship Id="rId12" Type="http://schemas.openxmlformats.org/officeDocument/2006/relationships/oleObject" Target="../embeddings/oleObject219.bin"/><Relationship Id="rId17" Type="http://schemas.openxmlformats.org/officeDocument/2006/relationships/image" Target="../media/image74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21.bin"/><Relationship Id="rId20" Type="http://schemas.openxmlformats.org/officeDocument/2006/relationships/image" Target="../media/image127.wmf"/><Relationship Id="rId1" Type="http://schemas.openxmlformats.org/officeDocument/2006/relationships/vmlDrawing" Target="../drawings/vmlDrawing36.vml"/><Relationship Id="rId6" Type="http://schemas.openxmlformats.org/officeDocument/2006/relationships/image" Target="../media/image123.wmf"/><Relationship Id="rId11" Type="http://schemas.openxmlformats.org/officeDocument/2006/relationships/image" Target="../media/image56.wmf"/><Relationship Id="rId5" Type="http://schemas.openxmlformats.org/officeDocument/2006/relationships/oleObject" Target="../embeddings/oleObject215.bin"/><Relationship Id="rId15" Type="http://schemas.openxmlformats.org/officeDocument/2006/relationships/image" Target="../media/image94.wmf"/><Relationship Id="rId23" Type="http://schemas.openxmlformats.org/officeDocument/2006/relationships/slide" Target="slide36.xml"/><Relationship Id="rId10" Type="http://schemas.openxmlformats.org/officeDocument/2006/relationships/oleObject" Target="../embeddings/oleObject218.bin"/><Relationship Id="rId19" Type="http://schemas.openxmlformats.org/officeDocument/2006/relationships/oleObject" Target="../embeddings/oleObject223.bin"/><Relationship Id="rId4" Type="http://schemas.openxmlformats.org/officeDocument/2006/relationships/image" Target="../media/image125.wmf"/><Relationship Id="rId9" Type="http://schemas.openxmlformats.org/officeDocument/2006/relationships/image" Target="../media/image55.wmf"/><Relationship Id="rId14" Type="http://schemas.openxmlformats.org/officeDocument/2006/relationships/oleObject" Target="../embeddings/oleObject220.bin"/><Relationship Id="rId22" Type="http://schemas.openxmlformats.org/officeDocument/2006/relationships/image" Target="../media/image96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13" Type="http://schemas.openxmlformats.org/officeDocument/2006/relationships/oleObject" Target="../embeddings/oleObject230.bin"/><Relationship Id="rId3" Type="http://schemas.openxmlformats.org/officeDocument/2006/relationships/oleObject" Target="../embeddings/oleObject225.bin"/><Relationship Id="rId7" Type="http://schemas.openxmlformats.org/officeDocument/2006/relationships/oleObject" Target="../embeddings/oleObject227.bin"/><Relationship Id="rId12" Type="http://schemas.openxmlformats.org/officeDocument/2006/relationships/image" Target="../media/image98.wmf"/><Relationship Id="rId17" Type="http://schemas.openxmlformats.org/officeDocument/2006/relationships/slide" Target="slide4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28.wmf"/><Relationship Id="rId1" Type="http://schemas.openxmlformats.org/officeDocument/2006/relationships/vmlDrawing" Target="../drawings/vmlDrawing37.vml"/><Relationship Id="rId6" Type="http://schemas.openxmlformats.org/officeDocument/2006/relationships/image" Target="../media/image55.wmf"/><Relationship Id="rId11" Type="http://schemas.openxmlformats.org/officeDocument/2006/relationships/oleObject" Target="../embeddings/oleObject229.bin"/><Relationship Id="rId5" Type="http://schemas.openxmlformats.org/officeDocument/2006/relationships/oleObject" Target="../embeddings/oleObject226.bin"/><Relationship Id="rId15" Type="http://schemas.openxmlformats.org/officeDocument/2006/relationships/oleObject" Target="../embeddings/oleObject231.bin"/><Relationship Id="rId10" Type="http://schemas.openxmlformats.org/officeDocument/2006/relationships/image" Target="../media/image97.wmf"/><Relationship Id="rId4" Type="http://schemas.openxmlformats.org/officeDocument/2006/relationships/image" Target="../media/image116.wmf"/><Relationship Id="rId9" Type="http://schemas.openxmlformats.org/officeDocument/2006/relationships/oleObject" Target="../embeddings/oleObject228.bin"/><Relationship Id="rId14" Type="http://schemas.openxmlformats.org/officeDocument/2006/relationships/image" Target="../media/image99.w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13" Type="http://schemas.openxmlformats.org/officeDocument/2006/relationships/image" Target="../media/image132.wmf"/><Relationship Id="rId18" Type="http://schemas.openxmlformats.org/officeDocument/2006/relationships/image" Target="../media/image55.wmf"/><Relationship Id="rId26" Type="http://schemas.openxmlformats.org/officeDocument/2006/relationships/oleObject" Target="../embeddings/oleObject246.bin"/><Relationship Id="rId3" Type="http://schemas.openxmlformats.org/officeDocument/2006/relationships/oleObject" Target="../embeddings/oleObject232.bin"/><Relationship Id="rId21" Type="http://schemas.openxmlformats.org/officeDocument/2006/relationships/oleObject" Target="../embeddings/oleObject242.bin"/><Relationship Id="rId7" Type="http://schemas.openxmlformats.org/officeDocument/2006/relationships/oleObject" Target="../embeddings/oleObject234.bin"/><Relationship Id="rId12" Type="http://schemas.openxmlformats.org/officeDocument/2006/relationships/oleObject" Target="../embeddings/oleObject237.bin"/><Relationship Id="rId17" Type="http://schemas.openxmlformats.org/officeDocument/2006/relationships/oleObject" Target="../embeddings/oleObject240.bin"/><Relationship Id="rId25" Type="http://schemas.openxmlformats.org/officeDocument/2006/relationships/oleObject" Target="../embeddings/oleObject245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39.bin"/><Relationship Id="rId20" Type="http://schemas.openxmlformats.org/officeDocument/2006/relationships/image" Target="../media/image56.wmf"/><Relationship Id="rId29" Type="http://schemas.openxmlformats.org/officeDocument/2006/relationships/image" Target="../media/image135.wmf"/><Relationship Id="rId1" Type="http://schemas.openxmlformats.org/officeDocument/2006/relationships/vmlDrawing" Target="../drawings/vmlDrawing38.vml"/><Relationship Id="rId6" Type="http://schemas.openxmlformats.org/officeDocument/2006/relationships/image" Target="../media/image130.wmf"/><Relationship Id="rId11" Type="http://schemas.openxmlformats.org/officeDocument/2006/relationships/image" Target="../media/image131.wmf"/><Relationship Id="rId24" Type="http://schemas.openxmlformats.org/officeDocument/2006/relationships/oleObject" Target="../embeddings/oleObject244.bin"/><Relationship Id="rId5" Type="http://schemas.openxmlformats.org/officeDocument/2006/relationships/oleObject" Target="../embeddings/oleObject233.bin"/><Relationship Id="rId15" Type="http://schemas.openxmlformats.org/officeDocument/2006/relationships/image" Target="../media/image123.wmf"/><Relationship Id="rId23" Type="http://schemas.openxmlformats.org/officeDocument/2006/relationships/oleObject" Target="../embeddings/oleObject243.bin"/><Relationship Id="rId28" Type="http://schemas.openxmlformats.org/officeDocument/2006/relationships/oleObject" Target="../embeddings/oleObject247.bin"/><Relationship Id="rId10" Type="http://schemas.openxmlformats.org/officeDocument/2006/relationships/oleObject" Target="../embeddings/oleObject236.bin"/><Relationship Id="rId19" Type="http://schemas.openxmlformats.org/officeDocument/2006/relationships/oleObject" Target="../embeddings/oleObject241.bin"/><Relationship Id="rId4" Type="http://schemas.openxmlformats.org/officeDocument/2006/relationships/image" Target="../media/image129.wmf"/><Relationship Id="rId9" Type="http://schemas.openxmlformats.org/officeDocument/2006/relationships/oleObject" Target="../embeddings/oleObject235.bin"/><Relationship Id="rId14" Type="http://schemas.openxmlformats.org/officeDocument/2006/relationships/oleObject" Target="../embeddings/oleObject238.bin"/><Relationship Id="rId22" Type="http://schemas.openxmlformats.org/officeDocument/2006/relationships/image" Target="../media/image133.wmf"/><Relationship Id="rId27" Type="http://schemas.openxmlformats.org/officeDocument/2006/relationships/image" Target="../media/image134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9.vml"/><Relationship Id="rId5" Type="http://schemas.openxmlformats.org/officeDocument/2006/relationships/slide" Target="slide45.xml"/><Relationship Id="rId4" Type="http://schemas.openxmlformats.org/officeDocument/2006/relationships/image" Target="../media/image112.w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wmf"/><Relationship Id="rId3" Type="http://schemas.openxmlformats.org/officeDocument/2006/relationships/oleObject" Target="../embeddings/oleObject249.bin"/><Relationship Id="rId7" Type="http://schemas.openxmlformats.org/officeDocument/2006/relationships/oleObject" Target="../embeddings/oleObject2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137.wmf"/><Relationship Id="rId5" Type="http://schemas.openxmlformats.org/officeDocument/2006/relationships/oleObject" Target="../embeddings/oleObject250.bin"/><Relationship Id="rId4" Type="http://schemas.openxmlformats.org/officeDocument/2006/relationships/image" Target="../media/image136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139.wmf"/><Relationship Id="rId5" Type="http://schemas.openxmlformats.org/officeDocument/2006/relationships/oleObject" Target="../embeddings/oleObject252.bin"/><Relationship Id="rId4" Type="http://schemas.openxmlformats.org/officeDocument/2006/relationships/image" Target="../media/image141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5.bin"/><Relationship Id="rId13" Type="http://schemas.openxmlformats.org/officeDocument/2006/relationships/image" Target="../media/image146.wmf"/><Relationship Id="rId3" Type="http://schemas.openxmlformats.org/officeDocument/2006/relationships/oleObject" Target="../embeddings/oleObject253.bin"/><Relationship Id="rId7" Type="http://schemas.openxmlformats.org/officeDocument/2006/relationships/image" Target="../media/image147.png"/><Relationship Id="rId12" Type="http://schemas.openxmlformats.org/officeDocument/2006/relationships/oleObject" Target="../embeddings/oleObject2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143.wmf"/><Relationship Id="rId11" Type="http://schemas.openxmlformats.org/officeDocument/2006/relationships/image" Target="../media/image145.wmf"/><Relationship Id="rId5" Type="http://schemas.openxmlformats.org/officeDocument/2006/relationships/oleObject" Target="../embeddings/oleObject254.bin"/><Relationship Id="rId10" Type="http://schemas.openxmlformats.org/officeDocument/2006/relationships/oleObject" Target="../embeddings/oleObject256.bin"/><Relationship Id="rId4" Type="http://schemas.openxmlformats.org/officeDocument/2006/relationships/image" Target="../media/image142.wmf"/><Relationship Id="rId9" Type="http://schemas.openxmlformats.org/officeDocument/2006/relationships/image" Target="../media/image14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A6D187-E36F-49AE-ADC1-27BBB4D6B30E}" type="slidenum">
              <a:rPr lang="en-US" altLang="zh-CN"/>
              <a:pPr>
                <a:defRPr/>
              </a:pPr>
              <a:t>1</a:t>
            </a:fld>
            <a:endParaRPr lang="en-US" altLang="zh-CN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1557338"/>
            <a:ext cx="8064500" cy="2879725"/>
          </a:xfrm>
        </p:spPr>
        <p:txBody>
          <a:bodyPr/>
          <a:lstStyle/>
          <a:p>
            <a:pPr eaLnBrk="1" hangingPunct="1"/>
            <a:r>
              <a:rPr lang="zh-CN" altLang="en-US" sz="6000" b="1"/>
              <a:t>第 五 章</a:t>
            </a:r>
            <a:br>
              <a:rPr lang="zh-CN" altLang="en-US" sz="6000" b="1"/>
            </a:br>
            <a:r>
              <a:rPr lang="zh-CN" altLang="en-US" sz="6000" b="1"/>
              <a:t/>
            </a:r>
            <a:br>
              <a:rPr lang="zh-CN" altLang="en-US" sz="6000" b="1"/>
            </a:br>
            <a:r>
              <a:rPr lang="zh-CN" altLang="en-US" sz="6000" b="1"/>
              <a:t>数字滤波器的基本结构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4F9227-4E7F-4256-9011-E89EA8AF0170}" type="slidenum">
              <a:rPr lang="en-US" altLang="zh-CN"/>
              <a:pPr>
                <a:defRPr/>
              </a:pPr>
              <a:t>2</a:t>
            </a:fld>
            <a:endParaRPr lang="en-US" altLang="zh-CN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sz="6000" b="1" i="1">
                <a:solidFill>
                  <a:schemeClr val="tx1"/>
                </a:solidFill>
              </a:rPr>
              <a:t>学习目标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8062913" cy="4114800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</a:pPr>
            <a:r>
              <a:rPr lang="zh-CN" altLang="en-US" sz="3600" b="1"/>
              <a:t>理解数字滤波器结构的表示方法</a:t>
            </a:r>
          </a:p>
          <a:p>
            <a:pPr algn="just" eaLnBrk="1" hangingPunct="1">
              <a:lnSpc>
                <a:spcPct val="120000"/>
              </a:lnSpc>
            </a:pPr>
            <a:r>
              <a:rPr lang="zh-CN" altLang="en-US" sz="3600" b="1"/>
              <a:t>掌握</a:t>
            </a:r>
            <a:r>
              <a:rPr lang="en-US" altLang="zh-CN" sz="3600" b="1"/>
              <a:t>IIR</a:t>
            </a:r>
            <a:r>
              <a:rPr lang="zh-CN" altLang="en-US" sz="3600" b="1"/>
              <a:t>滤波器的基本结构</a:t>
            </a:r>
          </a:p>
          <a:p>
            <a:pPr algn="just" eaLnBrk="1" hangingPunct="1">
              <a:lnSpc>
                <a:spcPct val="120000"/>
              </a:lnSpc>
            </a:pPr>
            <a:r>
              <a:rPr lang="zh-CN" altLang="en-US" sz="3600" b="1"/>
              <a:t>掌握</a:t>
            </a:r>
            <a:r>
              <a:rPr lang="en-US" altLang="zh-CN" sz="3600" b="1"/>
              <a:t>FIR</a:t>
            </a:r>
            <a:r>
              <a:rPr lang="zh-CN" altLang="en-US" sz="3600" b="1"/>
              <a:t>滤波器的基本结构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0976F9-A8CB-4828-9A4F-7336A08DAE8D}" type="slidenum">
              <a:rPr lang="en-US" altLang="zh-CN"/>
              <a:pPr>
                <a:defRPr/>
              </a:pPr>
              <a:t>3</a:t>
            </a:fld>
            <a:endParaRPr lang="en-US" altLang="zh-CN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7772400" cy="1143000"/>
          </a:xfrm>
        </p:spPr>
        <p:txBody>
          <a:bodyPr/>
          <a:lstStyle/>
          <a:p>
            <a:pPr eaLnBrk="1" hangingPunct="1"/>
            <a:r>
              <a:rPr lang="zh-CN" altLang="en-US" b="1"/>
              <a:t>本章内容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25538"/>
            <a:ext cx="7843837" cy="5399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CN" b="1" dirty="0">
                <a:latin typeface="Times New Roman" pitchFamily="18" charset="0"/>
              </a:rPr>
              <a:t>5.1   </a:t>
            </a:r>
            <a:r>
              <a:rPr lang="zh-CN" altLang="en-US" b="1" dirty="0">
                <a:latin typeface="Times New Roman" pitchFamily="18" charset="0"/>
              </a:rPr>
              <a:t>无限长单位冲激响应（</a:t>
            </a:r>
            <a:r>
              <a:rPr lang="en-US" altLang="zh-CN" b="1" dirty="0">
                <a:latin typeface="Times New Roman" pitchFamily="18" charset="0"/>
              </a:rPr>
              <a:t>IIR</a:t>
            </a:r>
            <a:r>
              <a:rPr lang="zh-CN" altLang="en-US" b="1" dirty="0">
                <a:latin typeface="Times New Roman" pitchFamily="18" charset="0"/>
              </a:rPr>
              <a:t>）系统和</a:t>
            </a:r>
          </a:p>
          <a:p>
            <a:pPr eaLnBrk="1" hangingPunct="1">
              <a:buFontTx/>
              <a:buNone/>
            </a:pPr>
            <a:r>
              <a:rPr lang="zh-CN" altLang="en-US" b="1" dirty="0">
                <a:latin typeface="Times New Roman" pitchFamily="18" charset="0"/>
              </a:rPr>
              <a:t>        有限长单位冲激响应（</a:t>
            </a:r>
            <a:r>
              <a:rPr lang="en-US" altLang="zh-CN" b="1" dirty="0">
                <a:latin typeface="Times New Roman" pitchFamily="18" charset="0"/>
              </a:rPr>
              <a:t>FIR</a:t>
            </a:r>
            <a:r>
              <a:rPr lang="zh-CN" altLang="en-US" b="1" dirty="0">
                <a:latin typeface="Times New Roman" pitchFamily="18" charset="0"/>
              </a:rPr>
              <a:t>）系统</a:t>
            </a:r>
          </a:p>
          <a:p>
            <a:pPr eaLnBrk="1" hangingPunct="1">
              <a:buFontTx/>
              <a:buNone/>
            </a:pPr>
            <a:r>
              <a:rPr lang="en-US" altLang="zh-CN" b="1" dirty="0">
                <a:latin typeface="Times New Roman" pitchFamily="18" charset="0"/>
              </a:rPr>
              <a:t>5.2   </a:t>
            </a:r>
            <a:r>
              <a:rPr lang="zh-CN" altLang="en-US" b="1" dirty="0">
                <a:latin typeface="Times New Roman" pitchFamily="18" charset="0"/>
              </a:rPr>
              <a:t>数字滤波器结构的表示方法</a:t>
            </a:r>
          </a:p>
          <a:p>
            <a:pPr eaLnBrk="1" hangingPunct="1">
              <a:buFontTx/>
              <a:buNone/>
            </a:pPr>
            <a:r>
              <a:rPr lang="en-US" altLang="zh-CN" b="1" dirty="0">
                <a:latin typeface="Times New Roman" pitchFamily="18" charset="0"/>
              </a:rPr>
              <a:t>5.3   </a:t>
            </a:r>
            <a:r>
              <a:rPr lang="zh-CN" altLang="en-US" b="1" dirty="0">
                <a:latin typeface="Times New Roman" pitchFamily="18" charset="0"/>
              </a:rPr>
              <a:t>无限长单位冲激响应（</a:t>
            </a:r>
            <a:r>
              <a:rPr lang="en-US" altLang="zh-CN" b="1" dirty="0">
                <a:latin typeface="Times New Roman" pitchFamily="18" charset="0"/>
              </a:rPr>
              <a:t>IIR</a:t>
            </a:r>
            <a:r>
              <a:rPr lang="zh-CN" altLang="en-US" b="1" dirty="0">
                <a:latin typeface="Times New Roman" pitchFamily="18" charset="0"/>
              </a:rPr>
              <a:t>）滤波器的</a:t>
            </a:r>
          </a:p>
          <a:p>
            <a:pPr eaLnBrk="1" hangingPunct="1">
              <a:buFontTx/>
              <a:buNone/>
            </a:pPr>
            <a:r>
              <a:rPr lang="zh-CN" altLang="en-US" b="1" dirty="0">
                <a:latin typeface="Times New Roman" pitchFamily="18" charset="0"/>
              </a:rPr>
              <a:t>        基本结构</a:t>
            </a:r>
          </a:p>
          <a:p>
            <a:pPr eaLnBrk="1" hangingPunct="1">
              <a:buFontTx/>
              <a:buNone/>
            </a:pPr>
            <a:r>
              <a:rPr lang="en-US" altLang="zh-CN" b="1" dirty="0">
                <a:latin typeface="Times New Roman" pitchFamily="18" charset="0"/>
              </a:rPr>
              <a:t>5.4   </a:t>
            </a:r>
            <a:r>
              <a:rPr lang="zh-CN" altLang="en-US" b="1" dirty="0">
                <a:latin typeface="Times New Roman" pitchFamily="18" charset="0"/>
              </a:rPr>
              <a:t>有限长单位冲激响应（</a:t>
            </a:r>
            <a:r>
              <a:rPr lang="en-US" altLang="zh-CN" b="1" dirty="0">
                <a:latin typeface="Times New Roman" pitchFamily="18" charset="0"/>
              </a:rPr>
              <a:t>FIR</a:t>
            </a:r>
            <a:r>
              <a:rPr lang="zh-CN" altLang="en-US" b="1" dirty="0">
                <a:latin typeface="Times New Roman" pitchFamily="18" charset="0"/>
              </a:rPr>
              <a:t>）滤波器的</a:t>
            </a:r>
          </a:p>
          <a:p>
            <a:pPr eaLnBrk="1" hangingPunct="1">
              <a:buFontTx/>
              <a:buNone/>
            </a:pPr>
            <a:r>
              <a:rPr lang="zh-CN" altLang="en-US" b="1">
                <a:latin typeface="Times New Roman" pitchFamily="18" charset="0"/>
              </a:rPr>
              <a:t>        基本结构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FCA243-0C89-4998-9F15-D8DA31F2177F}" type="slidenum">
              <a:rPr lang="en-US" altLang="zh-CN"/>
              <a:pPr>
                <a:defRPr/>
              </a:pPr>
              <a:t>4</a:t>
            </a:fld>
            <a:endParaRPr lang="en-US" altLang="zh-CN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88913"/>
            <a:ext cx="8280400" cy="1512887"/>
          </a:xfrm>
        </p:spPr>
        <p:txBody>
          <a:bodyPr/>
          <a:lstStyle/>
          <a:p>
            <a:pPr eaLnBrk="1" hangingPunct="1"/>
            <a:r>
              <a:rPr lang="en-US" altLang="zh-CN" sz="3600" b="1"/>
              <a:t>5.1   </a:t>
            </a:r>
            <a:r>
              <a:rPr lang="zh-CN" altLang="en-US" sz="3600" b="1"/>
              <a:t>无限长单位冲激响应（</a:t>
            </a:r>
            <a:r>
              <a:rPr lang="en-US" altLang="zh-CN" sz="3600" b="1"/>
              <a:t>IIR</a:t>
            </a:r>
            <a:r>
              <a:rPr lang="zh-CN" altLang="en-US" sz="3600" b="1"/>
              <a:t>）系统和</a:t>
            </a:r>
            <a:br>
              <a:rPr lang="zh-CN" altLang="en-US" sz="3600" b="1"/>
            </a:br>
            <a:r>
              <a:rPr lang="zh-CN" altLang="en-US" sz="3600" b="1"/>
              <a:t>        有限长单位冲激响应（</a:t>
            </a:r>
            <a:r>
              <a:rPr lang="en-US" altLang="zh-CN" sz="3600" b="1"/>
              <a:t>FIR</a:t>
            </a:r>
            <a:r>
              <a:rPr lang="zh-CN" altLang="en-US" sz="3600" b="1"/>
              <a:t>）系统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724422"/>
            <a:ext cx="7777163" cy="5762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zh-CN" altLang="en-US" sz="3400" b="1" dirty="0"/>
              <a:t>一个线性移不变系统，三种表示方法</a:t>
            </a: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6425069"/>
              </p:ext>
            </p:extLst>
          </p:nvPr>
        </p:nvGraphicFramePr>
        <p:xfrm>
          <a:off x="971550" y="2323307"/>
          <a:ext cx="7616825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6" name="Equation" r:id="rId3" imgW="2666880" imgH="431640" progId="Equation.DSMT4">
                  <p:embed/>
                </p:oleObj>
              </mc:Choice>
              <mc:Fallback>
                <p:oleObj name="Equation" r:id="rId3" imgW="2666880" imgH="4316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4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2323307"/>
                        <a:ext cx="7616825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5" name="Object 5"/>
          <p:cNvGraphicFramePr>
            <a:graphicFrameLocks noChangeAspect="1"/>
          </p:cNvGraphicFramePr>
          <p:nvPr/>
        </p:nvGraphicFramePr>
        <p:xfrm>
          <a:off x="971550" y="3284538"/>
          <a:ext cx="6888163" cy="218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7" name="Equation" r:id="rId5" imgW="2413000" imgH="838200" progId="Equation.DSMT4">
                  <p:embed/>
                </p:oleObj>
              </mc:Choice>
              <mc:Fallback>
                <p:oleObj name="Equation" r:id="rId5" imgW="2413000" imgH="8382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44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3284538"/>
                        <a:ext cx="6888163" cy="218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6" name="Object 6"/>
          <p:cNvGraphicFramePr>
            <a:graphicFrameLocks noChangeAspect="1"/>
          </p:cNvGraphicFramePr>
          <p:nvPr/>
        </p:nvGraphicFramePr>
        <p:xfrm>
          <a:off x="900113" y="5445125"/>
          <a:ext cx="7540625" cy="1127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8" name="Equation" r:id="rId7" imgW="2641600" imgH="431800" progId="Equation.DSMT4">
                  <p:embed/>
                </p:oleObj>
              </mc:Choice>
              <mc:Fallback>
                <p:oleObj name="Equation" r:id="rId7" imgW="2641600" imgH="4318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44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5445125"/>
                        <a:ext cx="7540625" cy="1127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8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323850" y="6381750"/>
            <a:ext cx="1152525" cy="476250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251E11-DB92-4CB3-8521-2C34A3B807CE}" type="slidenum">
              <a:rPr lang="en-US" altLang="zh-CN"/>
              <a:pPr>
                <a:defRPr/>
              </a:pPr>
              <a:t>5</a:t>
            </a:fld>
            <a:endParaRPr lang="en-US" altLang="zh-CN"/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0049627"/>
              </p:ext>
            </p:extLst>
          </p:nvPr>
        </p:nvGraphicFramePr>
        <p:xfrm>
          <a:off x="1674813" y="1182688"/>
          <a:ext cx="6308725" cy="1127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0" name="Equation" r:id="rId3" imgW="2209680" imgH="431640" progId="Equation.DSMT4">
                  <p:embed/>
                </p:oleObj>
              </mc:Choice>
              <mc:Fallback>
                <p:oleObj name="Equation" r:id="rId3" imgW="2209680" imgH="43164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38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4813" y="1182688"/>
                        <a:ext cx="6308725" cy="1127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692150"/>
            <a:ext cx="7777162" cy="576263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zh-CN" altLang="en-US" b="1"/>
              <a:t>三种表示方法整理</a:t>
            </a:r>
          </a:p>
        </p:txBody>
      </p:sp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1692275" y="4797425"/>
          <a:ext cx="6418263" cy="1128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1" name="Equation" r:id="rId5" imgW="2247900" imgH="431800" progId="Equation.DSMT4">
                  <p:embed/>
                </p:oleObj>
              </mc:Choice>
              <mc:Fallback>
                <p:oleObj name="Equation" r:id="rId5" imgW="2247900" imgH="431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3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4797425"/>
                        <a:ext cx="6418263" cy="1128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9" name="Object 5"/>
          <p:cNvGraphicFramePr>
            <a:graphicFrameLocks noChangeAspect="1"/>
          </p:cNvGraphicFramePr>
          <p:nvPr/>
        </p:nvGraphicFramePr>
        <p:xfrm>
          <a:off x="1692275" y="2492375"/>
          <a:ext cx="4895850" cy="218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2" name="Equation" r:id="rId7" imgW="1714500" imgH="838200" progId="Equation.DSMT4">
                  <p:embed/>
                </p:oleObj>
              </mc:Choice>
              <mc:Fallback>
                <p:oleObj name="Equation" r:id="rId7" imgW="1714500" imgH="8382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3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2492375"/>
                        <a:ext cx="4895850" cy="2189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1" name="AutoShape 8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323850" y="5805488"/>
            <a:ext cx="863600" cy="503237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" name="动作按钮: 前进或下一项 1">
            <a:hlinkClick r:id="rId9" action="ppaction://hlinksldjump" highlightClick="1"/>
          </p:cNvPr>
          <p:cNvSpPr/>
          <p:nvPr/>
        </p:nvSpPr>
        <p:spPr>
          <a:xfrm>
            <a:off x="8388424" y="5013176"/>
            <a:ext cx="432048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34DE1B-1FC1-4C4E-8467-6C5917923595}" type="slidenum">
              <a:rPr lang="en-US" altLang="zh-CN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6</a:t>
            </a:fld>
            <a:endParaRPr lang="en-US" altLang="zh-CN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16632"/>
            <a:ext cx="7777162" cy="576262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zh-CN" altLang="en-US" b="1" dirty="0">
                <a:latin typeface="Times New Roman" pitchFamily="18" charset="0"/>
                <a:cs typeface="Times New Roman" pitchFamily="18" charset="0"/>
              </a:rPr>
              <a:t>数字系统的两种形式：</a:t>
            </a:r>
          </a:p>
        </p:txBody>
      </p:sp>
      <p:grpSp>
        <p:nvGrpSpPr>
          <p:cNvPr id="7176" name="Group 8"/>
          <p:cNvGrpSpPr>
            <a:grpSpLocks/>
          </p:cNvGrpSpPr>
          <p:nvPr/>
        </p:nvGrpSpPr>
        <p:grpSpPr bwMode="auto">
          <a:xfrm>
            <a:off x="250825" y="3933825"/>
            <a:ext cx="8280400" cy="2603500"/>
            <a:chOff x="158" y="2478"/>
            <a:chExt cx="5216" cy="1640"/>
          </a:xfrm>
        </p:grpSpPr>
        <p:sp>
          <p:nvSpPr>
            <p:cNvPr id="2" name="Text Box 2"/>
            <p:cNvSpPr txBox="1">
              <a:spLocks noChangeArrowheads="1"/>
            </p:cNvSpPr>
            <p:nvPr/>
          </p:nvSpPr>
          <p:spPr bwMode="auto">
            <a:xfrm>
              <a:off x="158" y="2478"/>
              <a:ext cx="5216" cy="16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EAEAEA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marL="514350" indent="-514350" eaLnBrk="1" hangingPunct="1">
                <a:lnSpc>
                  <a:spcPct val="120000"/>
                </a:lnSpc>
                <a:buFont typeface="+mj-lt"/>
                <a:buAutoNum type="arabicPeriod" startAt="2"/>
              </a:pPr>
              <a:r>
                <a:rPr kumimoji="1" lang="zh-CN" altLang="en-US" sz="3400" b="1" dirty="0">
                  <a:cs typeface="Times New Roman" pitchFamily="18" charset="0"/>
                </a:rPr>
                <a:t>若系统的</a:t>
              </a:r>
              <a:r>
                <a:rPr kumimoji="1" lang="zh-CN" altLang="en-US" sz="3400" b="1" dirty="0" smtClean="0">
                  <a:cs typeface="Times New Roman" pitchFamily="18" charset="0"/>
                </a:rPr>
                <a:t>单位抽样</a:t>
              </a:r>
              <a:r>
                <a:rPr kumimoji="1" lang="zh-CN" altLang="en-US" sz="3400" b="1" dirty="0">
                  <a:cs typeface="Times New Roman" pitchFamily="18" charset="0"/>
                </a:rPr>
                <a:t>（冲激）响应 </a:t>
              </a:r>
              <a:r>
                <a:rPr kumimoji="1" lang="en-US" altLang="zh-CN" sz="3400" b="1" dirty="0">
                  <a:cs typeface="Times New Roman" pitchFamily="18" charset="0"/>
                </a:rPr>
                <a:t>h(n) </a:t>
              </a:r>
              <a:r>
                <a:rPr kumimoji="1" lang="zh-CN" altLang="en-US" sz="3400" b="1" dirty="0">
                  <a:cs typeface="Times New Roman" pitchFamily="18" charset="0"/>
                </a:rPr>
                <a:t>是一个有限长序列  </a:t>
              </a:r>
              <a:r>
                <a:rPr kumimoji="1" lang="en-US" altLang="zh-CN" sz="3400" b="1" dirty="0">
                  <a:cs typeface="Times New Roman" pitchFamily="18" charset="0"/>
                </a:rPr>
                <a:t>(                       )</a:t>
              </a:r>
              <a:r>
                <a:rPr kumimoji="1" lang="zh-CN" altLang="en-US" sz="3400" b="1" dirty="0">
                  <a:cs typeface="Times New Roman" pitchFamily="18" charset="0"/>
                </a:rPr>
                <a:t>，则称为有限长单位冲激响应 </a:t>
              </a:r>
              <a:r>
                <a:rPr kumimoji="1" lang="en-US" altLang="zh-CN" sz="3400" b="1" dirty="0">
                  <a:cs typeface="Times New Roman" pitchFamily="18" charset="0"/>
                </a:rPr>
                <a:t>(Finite Impulse Response) </a:t>
              </a:r>
              <a:r>
                <a:rPr kumimoji="1" lang="zh-CN" altLang="en-US" sz="3400" b="1" dirty="0">
                  <a:cs typeface="Times New Roman" pitchFamily="18" charset="0"/>
                </a:rPr>
                <a:t>系统，简称</a:t>
              </a:r>
              <a:r>
                <a:rPr kumimoji="1" lang="en-US" altLang="zh-CN" sz="3400" b="1" dirty="0">
                  <a:cs typeface="Times New Roman" pitchFamily="18" charset="0"/>
                </a:rPr>
                <a:t>FIR</a:t>
              </a:r>
              <a:r>
                <a:rPr kumimoji="1" lang="zh-CN" altLang="en-US" sz="3400" b="1" dirty="0">
                  <a:cs typeface="Times New Roman" pitchFamily="18" charset="0"/>
                </a:rPr>
                <a:t>系统。 </a:t>
              </a:r>
            </a:p>
          </p:txBody>
        </p:sp>
        <p:graphicFrame>
          <p:nvGraphicFramePr>
            <p:cNvPr id="7177" name="Object 5"/>
            <p:cNvGraphicFramePr>
              <a:graphicFrameLocks noChangeAspect="1"/>
            </p:cNvGraphicFramePr>
            <p:nvPr/>
          </p:nvGraphicFramePr>
          <p:xfrm>
            <a:off x="2699" y="2931"/>
            <a:ext cx="1462" cy="2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25" name="Equation" r:id="rId3" imgW="812447" imgH="177723" progId="Equation.DSMT4">
                    <p:embed/>
                  </p:oleObj>
                </mc:Choice>
                <mc:Fallback>
                  <p:oleObj name="Equation" r:id="rId3" imgW="812447" imgH="177723" progId="Equation.DSMT4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3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99" y="2931"/>
                          <a:ext cx="1462" cy="29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组合 3"/>
          <p:cNvGrpSpPr/>
          <p:nvPr/>
        </p:nvGrpSpPr>
        <p:grpSpPr>
          <a:xfrm>
            <a:off x="395536" y="1330325"/>
            <a:ext cx="8280400" cy="2603500"/>
            <a:chOff x="395536" y="1330325"/>
            <a:chExt cx="8280400" cy="2603500"/>
          </a:xfrm>
        </p:grpSpPr>
        <p:graphicFrame>
          <p:nvGraphicFramePr>
            <p:cNvPr id="7174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24804319"/>
                </p:ext>
              </p:extLst>
            </p:nvPr>
          </p:nvGraphicFramePr>
          <p:xfrm>
            <a:off x="3851920" y="2204864"/>
            <a:ext cx="2103438" cy="365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26" name="Equation" r:id="rId5" imgW="736600" imgH="139700" progId="Equation.DSMT4">
                    <p:embed/>
                  </p:oleObj>
                </mc:Choice>
                <mc:Fallback>
                  <p:oleObj name="Equation" r:id="rId5" imgW="736600" imgH="139700" progId="Equation.DSMT4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3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51920" y="2204864"/>
                          <a:ext cx="2103438" cy="365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" name="Text Box 6"/>
            <p:cNvSpPr txBox="1">
              <a:spLocks noChangeArrowheads="1"/>
            </p:cNvSpPr>
            <p:nvPr/>
          </p:nvSpPr>
          <p:spPr bwMode="auto">
            <a:xfrm>
              <a:off x="395536" y="1330325"/>
              <a:ext cx="8280400" cy="2603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EAEAEA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Tx/>
                <a:buAutoNum type="arabicPeriod"/>
              </a:pPr>
              <a:r>
                <a:rPr kumimoji="1" lang="zh-CN" altLang="en-US" sz="3400" b="1" dirty="0">
                  <a:cs typeface="Times New Roman" pitchFamily="18" charset="0"/>
                </a:rPr>
                <a:t>若系统的</a:t>
              </a:r>
              <a:r>
                <a:rPr kumimoji="1" lang="zh-CN" altLang="en-US" sz="3400" b="1" dirty="0" smtClean="0">
                  <a:cs typeface="Times New Roman" pitchFamily="18" charset="0"/>
                </a:rPr>
                <a:t>单位抽样</a:t>
              </a:r>
              <a:r>
                <a:rPr kumimoji="1" lang="zh-CN" altLang="en-US" sz="3400" b="1" dirty="0">
                  <a:cs typeface="Times New Roman" pitchFamily="18" charset="0"/>
                </a:rPr>
                <a:t>（冲激）响应   </a:t>
              </a:r>
              <a:r>
                <a:rPr kumimoji="1" lang="en-US" altLang="zh-CN" sz="3400" b="1" dirty="0">
                  <a:cs typeface="Times New Roman" pitchFamily="18" charset="0"/>
                </a:rPr>
                <a:t>h(n) </a:t>
              </a:r>
              <a:r>
                <a:rPr kumimoji="1" lang="zh-CN" altLang="en-US" sz="3400" b="1" dirty="0">
                  <a:cs typeface="Times New Roman" pitchFamily="18" charset="0"/>
                </a:rPr>
                <a:t>延伸到无穷长</a:t>
              </a:r>
              <a:r>
                <a:rPr kumimoji="1" lang="en-US" altLang="zh-CN" sz="3400" b="1" dirty="0">
                  <a:cs typeface="Times New Roman" pitchFamily="18" charset="0"/>
                </a:rPr>
                <a:t>(                      )</a:t>
              </a:r>
              <a:r>
                <a:rPr kumimoji="1" lang="zh-CN" altLang="en-US" sz="3400" b="1" dirty="0">
                  <a:cs typeface="Times New Roman" pitchFamily="18" charset="0"/>
                </a:rPr>
                <a:t>，则称为无限长单位冲激响应 </a:t>
              </a:r>
              <a:r>
                <a:rPr kumimoji="1" lang="en-US" altLang="zh-CN" sz="3400" b="1" dirty="0">
                  <a:cs typeface="Times New Roman" pitchFamily="18" charset="0"/>
                </a:rPr>
                <a:t>(Infinite Impulse Response) </a:t>
              </a:r>
              <a:r>
                <a:rPr kumimoji="1" lang="zh-CN" altLang="en-US" sz="3400" b="1" dirty="0">
                  <a:cs typeface="Times New Roman" pitchFamily="18" charset="0"/>
                </a:rPr>
                <a:t>系统，简称</a:t>
              </a:r>
              <a:r>
                <a:rPr kumimoji="1" lang="en-US" altLang="zh-CN" sz="3400" b="1" dirty="0">
                  <a:cs typeface="Times New Roman" pitchFamily="18" charset="0"/>
                </a:rPr>
                <a:t>IIR</a:t>
              </a:r>
              <a:r>
                <a:rPr kumimoji="1" lang="zh-CN" altLang="en-US" sz="3400" b="1" dirty="0">
                  <a:cs typeface="Times New Roman" pitchFamily="18" charset="0"/>
                </a:rPr>
                <a:t>系统。</a:t>
              </a:r>
            </a:p>
          </p:txBody>
        </p:sp>
      </p:grp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0477471"/>
              </p:ext>
            </p:extLst>
          </p:nvPr>
        </p:nvGraphicFramePr>
        <p:xfrm>
          <a:off x="4549597" y="692696"/>
          <a:ext cx="3190875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7" name="Equation" r:id="rId7" imgW="1117440" imgH="203040" progId="Equation.DSMT4">
                  <p:embed/>
                </p:oleObj>
              </mc:Choice>
              <mc:Fallback>
                <p:oleObj name="Equation" r:id="rId7" imgW="1117440" imgH="20304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38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9597" y="692696"/>
                        <a:ext cx="3190875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2462A4-037C-45DB-801E-B69AA2B9A4C4}" type="slidenum">
              <a:rPr lang="en-US" altLang="zh-CN"/>
              <a:pPr>
                <a:defRPr/>
              </a:pPr>
              <a:t>7</a:t>
            </a:fld>
            <a:endParaRPr lang="en-US" altLang="zh-CN"/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2051050" y="1196975"/>
          <a:ext cx="3517900" cy="218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9" name="公式" r:id="rId3" imgW="1231366" imgH="837836" progId="Equation.3">
                  <p:embed/>
                </p:oleObj>
              </mc:Choice>
              <mc:Fallback>
                <p:oleObj name="公式" r:id="rId3" imgW="1231366" imgH="837836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4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1196975"/>
                        <a:ext cx="3517900" cy="2189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198" name="Group 6"/>
          <p:cNvGrpSpPr>
            <a:grpSpLocks/>
          </p:cNvGrpSpPr>
          <p:nvPr/>
        </p:nvGrpSpPr>
        <p:grpSpPr bwMode="auto">
          <a:xfrm>
            <a:off x="468313" y="3500438"/>
            <a:ext cx="8280400" cy="2306637"/>
            <a:chOff x="295" y="2205"/>
            <a:chExt cx="5216" cy="1453"/>
          </a:xfrm>
        </p:grpSpPr>
        <p:sp>
          <p:nvSpPr>
            <p:cNvPr id="8199" name="Text Box 3"/>
            <p:cNvSpPr txBox="1">
              <a:spLocks noChangeArrowheads="1"/>
            </p:cNvSpPr>
            <p:nvPr/>
          </p:nvSpPr>
          <p:spPr bwMode="auto">
            <a:xfrm>
              <a:off x="295" y="2296"/>
              <a:ext cx="5216" cy="1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EAEAEA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kumimoji="1" lang="en-US" altLang="zh-CN" sz="3400" b="1"/>
                <a:t>       </a:t>
              </a:r>
              <a:r>
                <a:rPr kumimoji="1" lang="zh-CN" altLang="en-US" sz="3400" b="1"/>
                <a:t>如果分母多项式有一个系数            ，则系统函数有极点，此时，系统为 </a:t>
              </a:r>
              <a:r>
                <a:rPr kumimoji="1" lang="en-US" altLang="zh-CN" sz="3400" b="1"/>
                <a:t>IIR</a:t>
              </a:r>
              <a:r>
                <a:rPr kumimoji="1" lang="zh-CN" altLang="en-US" sz="3400" b="1"/>
                <a:t>系统。</a:t>
              </a:r>
            </a:p>
            <a:p>
              <a:pPr eaLnBrk="1" hangingPunct="1"/>
              <a:endParaRPr kumimoji="1" lang="en-US" altLang="zh-CN" sz="3400" b="1"/>
            </a:p>
          </p:txBody>
        </p:sp>
        <p:graphicFrame>
          <p:nvGraphicFramePr>
            <p:cNvPr id="8200" name="Object 4"/>
            <p:cNvGraphicFramePr>
              <a:graphicFrameLocks noChangeAspect="1"/>
            </p:cNvGraphicFramePr>
            <p:nvPr/>
          </p:nvGraphicFramePr>
          <p:xfrm>
            <a:off x="4195" y="2205"/>
            <a:ext cx="822" cy="4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40" name="公式" r:id="rId5" imgW="419100" imgH="228600" progId="Equation.3">
                    <p:embed/>
                  </p:oleObj>
                </mc:Choice>
                <mc:Fallback>
                  <p:oleObj name="公式" r:id="rId5" imgW="419100" imgH="228600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4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95" y="2205"/>
                          <a:ext cx="822" cy="4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468313" y="549275"/>
            <a:ext cx="8280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r>
              <a:rPr kumimoji="1" lang="zh-CN" altLang="en-US" sz="3400" b="1"/>
              <a:t>系统函数归一化为：  </a:t>
            </a:r>
          </a:p>
        </p:txBody>
      </p:sp>
      <p:sp>
        <p:nvSpPr>
          <p:cNvPr id="2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5148263" y="6237288"/>
            <a:ext cx="863600" cy="620712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690AC8-8F4A-47A6-A9F5-74FF0BDD278C}" type="slidenum">
              <a:rPr lang="en-US" altLang="zh-CN"/>
              <a:pPr>
                <a:defRPr/>
              </a:pPr>
              <a:t>8</a:t>
            </a:fld>
            <a:endParaRPr lang="en-US" altLang="zh-CN"/>
          </a:p>
        </p:txBody>
      </p:sp>
      <p:grpSp>
        <p:nvGrpSpPr>
          <p:cNvPr id="9222" name="Group 6"/>
          <p:cNvGrpSpPr>
            <a:grpSpLocks/>
          </p:cNvGrpSpPr>
          <p:nvPr/>
        </p:nvGrpSpPr>
        <p:grpSpPr bwMode="auto">
          <a:xfrm>
            <a:off x="391522" y="1081311"/>
            <a:ext cx="8497192" cy="1422399"/>
            <a:chOff x="340" y="1026"/>
            <a:chExt cx="5420" cy="896"/>
          </a:xfrm>
        </p:grpSpPr>
        <p:sp>
          <p:nvSpPr>
            <p:cNvPr id="9223" name="Text Box 2"/>
            <p:cNvSpPr txBox="1">
              <a:spLocks noChangeArrowheads="1"/>
            </p:cNvSpPr>
            <p:nvPr/>
          </p:nvSpPr>
          <p:spPr bwMode="auto">
            <a:xfrm>
              <a:off x="340" y="1026"/>
              <a:ext cx="5420" cy="8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EAEAEA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Tx/>
                <a:buAutoNum type="arabicPeriod"/>
              </a:pPr>
              <a:r>
                <a:rPr kumimoji="1" lang="zh-CN" altLang="en-US" sz="2400" b="1" dirty="0"/>
                <a:t>分子只有常数项       ，系统函数在有限 </a:t>
              </a:r>
              <a:r>
                <a:rPr kumimoji="1" lang="en-US" altLang="zh-CN" sz="2400" b="1" dirty="0"/>
                <a:t>z</a:t>
              </a:r>
              <a:r>
                <a:rPr kumimoji="1" lang="zh-CN" altLang="en-US" sz="2400" b="1" dirty="0"/>
                <a:t>平面上只有极点，没有零点，称为全极点系统，或称为自回归系统（</a:t>
              </a:r>
              <a:r>
                <a:rPr kumimoji="1" lang="en-US" altLang="zh-CN" sz="2400" b="1" dirty="0"/>
                <a:t>AR, </a:t>
              </a:r>
              <a:r>
                <a:rPr lang="en-US" altLang="zh-CN" sz="2400" b="1" dirty="0"/>
                <a:t>Auto-Regressive</a:t>
              </a:r>
              <a:r>
                <a:rPr kumimoji="1" lang="zh-CN" altLang="en-US" sz="2400" b="1" dirty="0"/>
                <a:t>系统）。</a:t>
              </a:r>
            </a:p>
          </p:txBody>
        </p:sp>
        <p:graphicFrame>
          <p:nvGraphicFramePr>
            <p:cNvPr id="922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57195314"/>
                </p:ext>
              </p:extLst>
            </p:nvPr>
          </p:nvGraphicFramePr>
          <p:xfrm>
            <a:off x="2088" y="1039"/>
            <a:ext cx="231" cy="3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76" name="公式" r:id="rId3" imgW="165028" imgH="228501" progId="Equation.3">
                    <p:embed/>
                  </p:oleObj>
                </mc:Choice>
                <mc:Fallback>
                  <p:oleObj name="公式" r:id="rId3" imgW="165028" imgH="228501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88" y="1039"/>
                          <a:ext cx="231" cy="31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464547" y="389311"/>
            <a:ext cx="8280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r>
              <a:rPr kumimoji="1" lang="en-US" altLang="zh-CN" sz="2400" b="1"/>
              <a:t>IIR</a:t>
            </a:r>
            <a:r>
              <a:rPr kumimoji="1" lang="zh-CN" altLang="en-US" sz="2400" b="1"/>
              <a:t>系统有两种情况：  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391522" y="3526062"/>
            <a:ext cx="8137152" cy="142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AutoNum type="arabicPeriod" startAt="2"/>
            </a:pPr>
            <a:r>
              <a:rPr kumimoji="1" lang="zh-CN" altLang="en-US" sz="2400" b="1" dirty="0"/>
              <a:t>系统函数是一个有理式，在有限 </a:t>
            </a:r>
            <a:r>
              <a:rPr kumimoji="1" lang="en-US" altLang="zh-CN" sz="2400" b="1" dirty="0"/>
              <a:t>z </a:t>
            </a:r>
            <a:r>
              <a:rPr kumimoji="1" lang="zh-CN" altLang="en-US" sz="2400" b="1" dirty="0"/>
              <a:t>平面上既有极点，也有零点，称为零极点系统，或称为自回归滑动平均系统（</a:t>
            </a:r>
            <a:r>
              <a:rPr kumimoji="1" lang="en-US" altLang="zh-CN" sz="2400" b="1" dirty="0"/>
              <a:t>ARMA, </a:t>
            </a:r>
            <a:r>
              <a:rPr lang="en-US" altLang="zh-CN" sz="2400" b="1" dirty="0"/>
              <a:t>Auto-Regressive Moving Average</a:t>
            </a:r>
            <a:r>
              <a:rPr kumimoji="1" lang="zh-CN" altLang="en-US" sz="2400" b="1" dirty="0"/>
              <a:t>系统）。 </a:t>
            </a:r>
          </a:p>
        </p:txBody>
      </p:sp>
      <p:sp>
        <p:nvSpPr>
          <p:cNvPr id="2" name="AutoShape 10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89060" y="6381327"/>
            <a:ext cx="655348" cy="340147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400"/>
          </a:p>
        </p:txBody>
      </p:sp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2117994"/>
              </p:ext>
            </p:extLst>
          </p:nvPr>
        </p:nvGraphicFramePr>
        <p:xfrm>
          <a:off x="4640118" y="2138939"/>
          <a:ext cx="3100234" cy="143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7" name="Equation" r:id="rId5" imgW="1231560" imgH="622080" progId="Equation.DSMT4">
                  <p:embed/>
                </p:oleObj>
              </mc:Choice>
              <mc:Fallback>
                <p:oleObj name="Equation" r:id="rId5" imgW="1231560" imgH="622080" progId="Equation.DSMT4">
                  <p:embed/>
                  <p:pic>
                    <p:nvPicPr>
                      <p:cNvPr id="819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0118" y="2138939"/>
                        <a:ext cx="3100234" cy="143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8233879"/>
              </p:ext>
            </p:extLst>
          </p:nvPr>
        </p:nvGraphicFramePr>
        <p:xfrm>
          <a:off x="2457733" y="4931168"/>
          <a:ext cx="3096344" cy="19268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8" name="公式" r:id="rId7" imgW="1231366" imgH="837836" progId="Equation.3">
                  <p:embed/>
                </p:oleObj>
              </mc:Choice>
              <mc:Fallback>
                <p:oleObj name="公式" r:id="rId7" imgW="1231366" imgH="837836" progId="Equation.3">
                  <p:embed/>
                  <p:pic>
                    <p:nvPicPr>
                      <p:cNvPr id="819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4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7733" y="4931168"/>
                        <a:ext cx="3096344" cy="19268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CCFE42-DA40-4705-BCC4-05728B9BF3E0}" type="slidenum">
              <a:rPr lang="en-US" altLang="zh-CN"/>
              <a:pPr>
                <a:defRPr/>
              </a:pPr>
              <a:t>9</a:t>
            </a:fld>
            <a:endParaRPr lang="en-US" altLang="zh-CN"/>
          </a:p>
        </p:txBody>
      </p:sp>
      <p:graphicFrame>
        <p:nvGraphicFramePr>
          <p:cNvPr id="10244" name="Object 4"/>
          <p:cNvGraphicFramePr>
            <a:graphicFrameLocks noGrp="1" noChangeAspect="1"/>
          </p:cNvGraphicFramePr>
          <p:nvPr>
            <p:ph sz="half" idx="1"/>
          </p:nvPr>
        </p:nvGraphicFramePr>
        <p:xfrm>
          <a:off x="4356100" y="6021388"/>
          <a:ext cx="1754188" cy="56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8" name="公式" r:id="rId3" imgW="647419" imgH="203112" progId="Equation.3">
                  <p:embed/>
                </p:oleObj>
              </mc:Choice>
              <mc:Fallback>
                <p:oleObj name="公式" r:id="rId3" imgW="647419" imgH="203112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6100" y="6021388"/>
                        <a:ext cx="1754188" cy="569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395288" y="5876925"/>
            <a:ext cx="8280400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kumimoji="1" lang="zh-CN" altLang="en-US" sz="3400" b="1"/>
              <a:t>注：有限</a:t>
            </a:r>
            <a:r>
              <a:rPr kumimoji="1" lang="en-US" altLang="zh-CN" sz="3400" b="1"/>
              <a:t>z</a:t>
            </a:r>
            <a:r>
              <a:rPr kumimoji="1" lang="zh-CN" altLang="en-US" sz="3400" b="1"/>
              <a:t>平面为：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323850" y="3789363"/>
            <a:ext cx="8280400" cy="2059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Tx/>
              <a:buAutoNum type="arabicPeriod" startAt="2"/>
            </a:pPr>
            <a:r>
              <a:rPr kumimoji="1" lang="en-US" altLang="zh-CN" sz="3400" b="1" dirty="0"/>
              <a:t>FIR</a:t>
            </a:r>
            <a:r>
              <a:rPr kumimoji="1" lang="zh-CN" altLang="en-US" sz="3400" b="1" dirty="0"/>
              <a:t>系统在有限 </a:t>
            </a:r>
            <a:r>
              <a:rPr kumimoji="1" lang="en-US" altLang="zh-CN" sz="3400" b="1" dirty="0"/>
              <a:t>z </a:t>
            </a:r>
            <a:r>
              <a:rPr kumimoji="1" lang="zh-CN" altLang="en-US" sz="3400" b="1" dirty="0"/>
              <a:t>平面上，只有零点，没有极点，称为全零系统，或者称为滑动平均系统</a:t>
            </a:r>
            <a:r>
              <a:rPr kumimoji="1" lang="zh-CN" altLang="en-US" sz="2600" b="1" dirty="0"/>
              <a:t>（</a:t>
            </a:r>
            <a:r>
              <a:rPr kumimoji="1" lang="en-US" altLang="zh-CN" sz="2600" b="1" dirty="0"/>
              <a:t>MA</a:t>
            </a:r>
            <a:r>
              <a:rPr kumimoji="1" lang="zh-CN" altLang="en-US" sz="2600" b="1" dirty="0"/>
              <a:t>，</a:t>
            </a:r>
            <a:r>
              <a:rPr lang="en-US" altLang="zh-CN" sz="2600" b="1" dirty="0"/>
              <a:t> Moving Average</a:t>
            </a:r>
            <a:r>
              <a:rPr kumimoji="1" lang="zh-CN" altLang="en-US" sz="2600" b="1" dirty="0"/>
              <a:t>系统</a:t>
            </a:r>
            <a:r>
              <a:rPr kumimoji="1" lang="zh-CN" altLang="en-US" sz="3400" b="1" dirty="0"/>
              <a:t>）。</a:t>
            </a:r>
          </a:p>
        </p:txBody>
      </p:sp>
      <p:graphicFrame>
        <p:nvGraphicFramePr>
          <p:cNvPr id="1025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2184608"/>
              </p:ext>
            </p:extLst>
          </p:nvPr>
        </p:nvGraphicFramePr>
        <p:xfrm>
          <a:off x="2411760" y="198728"/>
          <a:ext cx="3024113" cy="1881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9" name="公式" r:id="rId5" imgW="1231366" imgH="837836" progId="Equation.3">
                  <p:embed/>
                </p:oleObj>
              </mc:Choice>
              <mc:Fallback>
                <p:oleObj name="公式" r:id="rId5" imgW="1231366" imgH="837836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4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198728"/>
                        <a:ext cx="3024113" cy="18817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395288" y="2234551"/>
            <a:ext cx="8280400" cy="1554812"/>
            <a:chOff x="395288" y="2318689"/>
            <a:chExt cx="8280400" cy="1554812"/>
          </a:xfrm>
        </p:grpSpPr>
        <p:sp>
          <p:nvSpPr>
            <p:cNvPr id="10251" name="Text Box 3"/>
            <p:cNvSpPr txBox="1">
              <a:spLocks noChangeArrowheads="1"/>
            </p:cNvSpPr>
            <p:nvPr/>
          </p:nvSpPr>
          <p:spPr bwMode="auto">
            <a:xfrm>
              <a:off x="395288" y="2318689"/>
              <a:ext cx="8280400" cy="1438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EAEAEA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buFontTx/>
                <a:buAutoNum type="arabicPeriod"/>
              </a:pPr>
              <a:r>
                <a:rPr kumimoji="1" lang="zh-CN" altLang="en-US" sz="3400" b="1" dirty="0"/>
                <a:t>如果所有的系数                                  ，则系统就是 </a:t>
              </a:r>
              <a:r>
                <a:rPr kumimoji="1" lang="en-US" altLang="zh-CN" sz="3400" b="1" dirty="0"/>
                <a:t>FIR</a:t>
              </a:r>
              <a:r>
                <a:rPr kumimoji="1" lang="zh-CN" altLang="en-US" sz="3400" b="1" dirty="0"/>
                <a:t>系统。</a:t>
              </a:r>
            </a:p>
          </p:txBody>
        </p:sp>
        <p:graphicFrame>
          <p:nvGraphicFramePr>
            <p:cNvPr id="10249" name="Objec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35400735"/>
                </p:ext>
              </p:extLst>
            </p:nvPr>
          </p:nvGraphicFramePr>
          <p:xfrm>
            <a:off x="4930776" y="2811463"/>
            <a:ext cx="2833688" cy="10620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30" name="Equation" r:id="rId7" imgW="1054100" imgH="431800" progId="Equation.DSMT4">
                    <p:embed/>
                  </p:oleObj>
                </mc:Choice>
                <mc:Fallback>
                  <p:oleObj name="Equation" r:id="rId7" imgW="1054100" imgH="4318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4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30776" y="2811463"/>
                          <a:ext cx="2833688" cy="10620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50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92722201"/>
                </p:ext>
              </p:extLst>
            </p:nvPr>
          </p:nvGraphicFramePr>
          <p:xfrm>
            <a:off x="4332288" y="2381251"/>
            <a:ext cx="3182937" cy="584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31" name="Equation" r:id="rId9" imgW="1244520" imgH="228600" progId="Equation.DSMT4">
                    <p:embed/>
                  </p:oleObj>
                </mc:Choice>
                <mc:Fallback>
                  <p:oleObj name="Equation" r:id="rId9" imgW="1244520" imgH="228600" progId="Equation.DSMT4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32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32288" y="2381251"/>
                          <a:ext cx="3182937" cy="584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  <p:bldP spid="102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A1BFE6-A093-407B-9990-EC088EF8ABCF}" type="slidenum">
              <a:rPr lang="en-US" altLang="zh-CN"/>
              <a:pPr>
                <a:defRPr/>
              </a:pPr>
              <a:t>10</a:t>
            </a:fld>
            <a:endParaRPr lang="en-US" altLang="zh-CN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549275"/>
            <a:ext cx="8062912" cy="871538"/>
          </a:xfrm>
        </p:spPr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en-US" altLang="zh-CN" sz="3000" b="1">
                <a:latin typeface="Times New Roman" pitchFamily="18" charset="0"/>
              </a:rPr>
              <a:t>IIR</a:t>
            </a:r>
            <a:r>
              <a:rPr lang="zh-CN" altLang="en-US" sz="3000" b="1">
                <a:latin typeface="Times New Roman" pitchFamily="18" charset="0"/>
              </a:rPr>
              <a:t>系统可以用一个差分方程来表示</a:t>
            </a:r>
          </a:p>
        </p:txBody>
      </p:sp>
      <p:graphicFrame>
        <p:nvGraphicFramePr>
          <p:cNvPr id="11267" name="Object 3"/>
          <p:cNvGraphicFramePr>
            <a:graphicFrameLocks noGrp="1" noChangeAspect="1"/>
          </p:cNvGraphicFramePr>
          <p:nvPr>
            <p:ph sz="half" idx="2"/>
          </p:nvPr>
        </p:nvGraphicFramePr>
        <p:xfrm>
          <a:off x="1317625" y="1341438"/>
          <a:ext cx="5281613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9" name="公式" r:id="rId3" imgW="2247900" imgH="431800" progId="Equation.3">
                  <p:embed/>
                </p:oleObj>
              </mc:Choice>
              <mc:Fallback>
                <p:oleObj name="公式" r:id="rId3" imgW="2247900" imgH="431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7625" y="1341438"/>
                        <a:ext cx="5281613" cy="1014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395288" y="2852738"/>
            <a:ext cx="8748712" cy="208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2800" b="1"/>
              <a:t>当               ，          与                  和                    均有关系，有反馈环路，此时，结构称为“递归型”结构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endParaRPr lang="en-US" altLang="zh-CN" sz="2800" b="1"/>
          </a:p>
        </p:txBody>
      </p:sp>
      <p:graphicFrame>
        <p:nvGraphicFramePr>
          <p:cNvPr id="11269" name="Object 5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187450" y="2924175"/>
          <a:ext cx="1116013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0" name="公式" r:id="rId5" imgW="419100" imgH="228600" progId="Equation.3">
                  <p:embed/>
                </p:oleObj>
              </mc:Choice>
              <mc:Fallback>
                <p:oleObj name="公式" r:id="rId5" imgW="41910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2924175"/>
                        <a:ext cx="1116013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0" name="Object 6"/>
          <p:cNvGraphicFramePr>
            <a:graphicFrameLocks noChangeAspect="1"/>
          </p:cNvGraphicFramePr>
          <p:nvPr/>
        </p:nvGraphicFramePr>
        <p:xfrm>
          <a:off x="2843213" y="2997200"/>
          <a:ext cx="798512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1" name="公式" r:id="rId7" imgW="317225" imgH="203024" progId="Equation.3">
                  <p:embed/>
                </p:oleObj>
              </mc:Choice>
              <mc:Fallback>
                <p:oleObj name="公式" r:id="rId7" imgW="317225" imgH="203024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2997200"/>
                        <a:ext cx="798512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1" name="Object 7"/>
          <p:cNvGraphicFramePr>
            <a:graphicFrameLocks noChangeAspect="1"/>
          </p:cNvGraphicFramePr>
          <p:nvPr/>
        </p:nvGraphicFramePr>
        <p:xfrm>
          <a:off x="4211638" y="2997200"/>
          <a:ext cx="1341437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2" name="公式" r:id="rId9" imgW="533169" imgH="203112" progId="Equation.3">
                  <p:embed/>
                </p:oleObj>
              </mc:Choice>
              <mc:Fallback>
                <p:oleObj name="公式" r:id="rId9" imgW="533169" imgH="203112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638" y="2997200"/>
                        <a:ext cx="1341437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2" name="Object 8"/>
          <p:cNvGraphicFramePr>
            <a:graphicFrameLocks noChangeAspect="1"/>
          </p:cNvGraphicFramePr>
          <p:nvPr/>
        </p:nvGraphicFramePr>
        <p:xfrm>
          <a:off x="6300788" y="2997200"/>
          <a:ext cx="1404937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3" name="公式" r:id="rId11" imgW="558558" imgH="203112" progId="Equation.3">
                  <p:embed/>
                </p:oleObj>
              </mc:Choice>
              <mc:Fallback>
                <p:oleObj name="公式" r:id="rId11" imgW="558558" imgH="203112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788" y="2997200"/>
                        <a:ext cx="1404937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动作按钮: 后退或前一项 1">
            <a:hlinkClick r:id="rId13" action="ppaction://hlinksldjump" highlightClick="1"/>
          </p:cNvPr>
          <p:cNvSpPr/>
          <p:nvPr/>
        </p:nvSpPr>
        <p:spPr>
          <a:xfrm>
            <a:off x="395288" y="1772816"/>
            <a:ext cx="432296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build="p"/>
      <p:bldP spid="1126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4DD1D4-32F6-4ED7-86ED-C5992BB668F1}" type="slidenum">
              <a:rPr lang="en-US" altLang="zh-CN"/>
              <a:pPr>
                <a:defRPr/>
              </a:pPr>
              <a:t>11</a:t>
            </a:fld>
            <a:endParaRPr lang="en-US" altLang="zh-CN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549275"/>
            <a:ext cx="8062912" cy="871538"/>
          </a:xfrm>
        </p:spPr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en-US" altLang="zh-CN" sz="3000" b="1"/>
              <a:t>FIR</a:t>
            </a:r>
            <a:r>
              <a:rPr lang="zh-CN" altLang="en-US" sz="3000" b="1"/>
              <a:t>系统可以用一个差分方程来表示</a:t>
            </a:r>
          </a:p>
        </p:txBody>
      </p:sp>
      <p:graphicFrame>
        <p:nvGraphicFramePr>
          <p:cNvPr id="12291" name="Object 3"/>
          <p:cNvGraphicFramePr>
            <a:graphicFrameLocks noGrp="1" noChangeAspect="1"/>
          </p:cNvGraphicFramePr>
          <p:nvPr>
            <p:ph sz="half" idx="2"/>
          </p:nvPr>
        </p:nvGraphicFramePr>
        <p:xfrm>
          <a:off x="2422525" y="1341438"/>
          <a:ext cx="3073400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3" name="公式" r:id="rId3" imgW="1307532" imgH="431613" progId="Equation.3">
                  <p:embed/>
                </p:oleObj>
              </mc:Choice>
              <mc:Fallback>
                <p:oleObj name="公式" r:id="rId3" imgW="1307532" imgH="431613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2525" y="1341438"/>
                        <a:ext cx="3073400" cy="1014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395288" y="2852738"/>
            <a:ext cx="8353425" cy="172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zh-CN" sz="2800" b="1">
                <a:latin typeface="Arial" charset="0"/>
              </a:rPr>
              <a:t>          </a:t>
            </a:r>
            <a:r>
              <a:rPr lang="zh-CN" altLang="en-US" sz="2800" b="1">
                <a:latin typeface="Arial" charset="0"/>
              </a:rPr>
              <a:t>只与                  有关系，没有反馈环路，此时，结构称为“非递归型”结构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endParaRPr lang="en-US" altLang="zh-CN" sz="2800" b="1">
              <a:latin typeface="Arial" charset="0"/>
            </a:endParaRPr>
          </a:p>
        </p:txBody>
      </p:sp>
      <p:graphicFrame>
        <p:nvGraphicFramePr>
          <p:cNvPr id="12293" name="Object 5"/>
          <p:cNvGraphicFramePr>
            <a:graphicFrameLocks noChangeAspect="1"/>
          </p:cNvGraphicFramePr>
          <p:nvPr/>
        </p:nvGraphicFramePr>
        <p:xfrm>
          <a:off x="900113" y="2924175"/>
          <a:ext cx="798512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4" name="公式" r:id="rId5" imgW="317225" imgH="203024" progId="Equation.3">
                  <p:embed/>
                </p:oleObj>
              </mc:Choice>
              <mc:Fallback>
                <p:oleObj name="公式" r:id="rId5" imgW="317225" imgH="203024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5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2924175"/>
                        <a:ext cx="798512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4" name="Object 6"/>
          <p:cNvGraphicFramePr>
            <a:graphicFrameLocks noChangeAspect="1"/>
          </p:cNvGraphicFramePr>
          <p:nvPr/>
        </p:nvGraphicFramePr>
        <p:xfrm>
          <a:off x="2555875" y="2924175"/>
          <a:ext cx="1404938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5" name="公式" r:id="rId7" imgW="558558" imgH="203112" progId="Equation.3">
                  <p:embed/>
                </p:oleObj>
              </mc:Choice>
              <mc:Fallback>
                <p:oleObj name="公式" r:id="rId7" imgW="558558" imgH="203112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5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2924175"/>
                        <a:ext cx="1404938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build="p"/>
      <p:bldP spid="1229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CA6C81-D661-4A5F-B4BC-96BA2A36EFD1}" type="slidenum">
              <a:rPr lang="en-US" altLang="zh-CN"/>
              <a:pPr>
                <a:defRPr/>
              </a:pPr>
              <a:t>12</a:t>
            </a:fld>
            <a:endParaRPr lang="en-US" altLang="zh-CN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88913"/>
            <a:ext cx="8281987" cy="1295400"/>
          </a:xfrm>
        </p:spPr>
        <p:txBody>
          <a:bodyPr/>
          <a:lstStyle/>
          <a:p>
            <a:pPr eaLnBrk="1" hangingPunct="1"/>
            <a:r>
              <a:rPr lang="en-US" altLang="zh-CN" sz="4000" b="1"/>
              <a:t>5.2   </a:t>
            </a:r>
            <a:r>
              <a:rPr lang="zh-CN" altLang="en-US" sz="4000" b="1"/>
              <a:t>数字滤波器的基本结构</a:t>
            </a: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611188" y="1700213"/>
            <a:ext cx="8154987" cy="811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4000" b="1" i="1">
                <a:latin typeface="Arial" charset="0"/>
                <a:ea typeface="隶书" pitchFamily="49" charset="-122"/>
              </a:rPr>
              <a:t>一、什么是数字滤波器</a:t>
            </a:r>
            <a:endParaRPr lang="zh-CN" altLang="en-US" sz="4000" i="1">
              <a:latin typeface="Arial" charset="0"/>
              <a:ea typeface="隶书" pitchFamily="49" charset="-122"/>
            </a:endParaRPr>
          </a:p>
        </p:txBody>
      </p:sp>
      <p:sp>
        <p:nvSpPr>
          <p:cNvPr id="13320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611188" y="2708275"/>
            <a:ext cx="8153400" cy="3455988"/>
          </a:xfrm>
          <a:noFill/>
        </p:spPr>
        <p:txBody>
          <a:bodyPr/>
          <a:lstStyle/>
          <a:p>
            <a:pPr eaLnBrk="1" hangingPunct="1"/>
            <a:r>
              <a:rPr lang="zh-CN" altLang="en-US" b="1" dirty="0"/>
              <a:t>顾名思义：数字滤波器的作用是对输入信号起到滤波的作用；即，</a:t>
            </a:r>
            <a:r>
              <a:rPr lang="en-US" altLang="zh-CN" b="1" dirty="0"/>
              <a:t>DF(Digital Filter)</a:t>
            </a:r>
            <a:r>
              <a:rPr lang="zh-CN" altLang="zh-CN" b="1" dirty="0"/>
              <a:t>是由差分方程描述的离散时间系统。</a:t>
            </a:r>
          </a:p>
          <a:p>
            <a:pPr eaLnBrk="1" hangingPunct="1"/>
            <a:r>
              <a:rPr lang="zh-CN" altLang="zh-CN" b="1" dirty="0"/>
              <a:t>功能：把输入序列通过一定的运算变换成输出序列。不同的运算处理方法决定了滤波器的实现结构的不同。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AFB8F0-B05B-4C00-A2FF-CFF3C107F07A}" type="slidenum">
              <a:rPr lang="en-US" altLang="zh-CN"/>
              <a:pPr>
                <a:defRPr/>
              </a:pPr>
              <a:t>13</a:t>
            </a:fld>
            <a:endParaRPr lang="en-US" altLang="zh-CN"/>
          </a:p>
        </p:txBody>
      </p:sp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7772400" cy="990600"/>
          </a:xfrm>
        </p:spPr>
        <p:txBody>
          <a:bodyPr/>
          <a:lstStyle/>
          <a:p>
            <a:pPr eaLnBrk="1" hangingPunct="1"/>
            <a:r>
              <a:rPr lang="zh-CN" altLang="en-US" b="1" i="1">
                <a:solidFill>
                  <a:schemeClr val="tx1"/>
                </a:solidFill>
                <a:ea typeface="隶书" pitchFamily="49" charset="-122"/>
              </a:rPr>
              <a:t>二、数字滤波器的工作原理</a:t>
            </a:r>
          </a:p>
        </p:txBody>
      </p:sp>
      <p:graphicFrame>
        <p:nvGraphicFramePr>
          <p:cNvPr id="645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6001659"/>
              </p:ext>
            </p:extLst>
          </p:nvPr>
        </p:nvGraphicFramePr>
        <p:xfrm>
          <a:off x="607801" y="1600200"/>
          <a:ext cx="7471197" cy="18039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3" name="Equation" r:id="rId4" imgW="2933640" imgH="698400" progId="Equation.DSMT4">
                  <p:embed/>
                </p:oleObj>
              </mc:Choice>
              <mc:Fallback>
                <p:oleObj name="Equation" r:id="rId4" imgW="2933640" imgH="6984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100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801" y="1600200"/>
                        <a:ext cx="7471197" cy="18039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4523" name="Group 11"/>
          <p:cNvGrpSpPr>
            <a:grpSpLocks/>
          </p:cNvGrpSpPr>
          <p:nvPr/>
        </p:nvGrpSpPr>
        <p:grpSpPr bwMode="auto">
          <a:xfrm>
            <a:off x="1619672" y="3356992"/>
            <a:ext cx="6394450" cy="1409700"/>
            <a:chOff x="957" y="2504"/>
            <a:chExt cx="4028" cy="888"/>
          </a:xfrm>
        </p:grpSpPr>
        <p:sp>
          <p:nvSpPr>
            <p:cNvPr id="14344" name="Rectangle 4"/>
            <p:cNvSpPr>
              <a:spLocks noChangeArrowheads="1"/>
            </p:cNvSpPr>
            <p:nvPr/>
          </p:nvSpPr>
          <p:spPr bwMode="auto">
            <a:xfrm>
              <a:off x="2157" y="2600"/>
              <a:ext cx="1536" cy="79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3200" b="1" dirty="0"/>
                <a:t>h(n)</a:t>
              </a:r>
            </a:p>
          </p:txBody>
        </p:sp>
        <p:sp>
          <p:nvSpPr>
            <p:cNvPr id="14345" name="Line 5"/>
            <p:cNvSpPr>
              <a:spLocks noChangeShapeType="1"/>
            </p:cNvSpPr>
            <p:nvPr/>
          </p:nvSpPr>
          <p:spPr bwMode="auto">
            <a:xfrm>
              <a:off x="957" y="3032"/>
              <a:ext cx="118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346" name="Line 6"/>
            <p:cNvSpPr>
              <a:spLocks noChangeShapeType="1"/>
            </p:cNvSpPr>
            <p:nvPr/>
          </p:nvSpPr>
          <p:spPr bwMode="auto">
            <a:xfrm>
              <a:off x="3696" y="3022"/>
              <a:ext cx="103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347" name="Text Box 7"/>
            <p:cNvSpPr txBox="1">
              <a:spLocks noChangeArrowheads="1"/>
            </p:cNvSpPr>
            <p:nvPr/>
          </p:nvSpPr>
          <p:spPr bwMode="auto">
            <a:xfrm>
              <a:off x="1149" y="2504"/>
              <a:ext cx="73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 b="1"/>
                <a:t>x(n)</a:t>
              </a:r>
            </a:p>
          </p:txBody>
        </p:sp>
        <p:sp>
          <p:nvSpPr>
            <p:cNvPr id="14348" name="Text Box 8"/>
            <p:cNvSpPr txBox="1">
              <a:spLocks noChangeArrowheads="1"/>
            </p:cNvSpPr>
            <p:nvPr/>
          </p:nvSpPr>
          <p:spPr bwMode="auto">
            <a:xfrm>
              <a:off x="4173" y="2504"/>
              <a:ext cx="81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 b="1"/>
                <a:t>y(n)</a:t>
              </a:r>
            </a:p>
          </p:txBody>
        </p:sp>
      </p:grpSp>
      <p:sp>
        <p:nvSpPr>
          <p:cNvPr id="14342" name="Text Box 9"/>
          <p:cNvSpPr txBox="1">
            <a:spLocks noChangeArrowheads="1"/>
          </p:cNvSpPr>
          <p:nvPr/>
        </p:nvSpPr>
        <p:spPr bwMode="auto">
          <a:xfrm>
            <a:off x="6553200" y="2590800"/>
            <a:ext cx="1600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kumimoji="1" lang="zh-CN" altLang="zh-CN" sz="2400"/>
          </a:p>
        </p:txBody>
      </p:sp>
      <p:graphicFrame>
        <p:nvGraphicFramePr>
          <p:cNvPr id="6452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3920485"/>
              </p:ext>
            </p:extLst>
          </p:nvPr>
        </p:nvGraphicFramePr>
        <p:xfrm>
          <a:off x="3210111" y="5129436"/>
          <a:ext cx="2889250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4" name="Equation" r:id="rId6" imgW="1076220" imgH="171450" progId="Equation.DSMT4">
                  <p:embed/>
                </p:oleObj>
              </mc:Choice>
              <mc:Fallback>
                <p:oleObj name="Equation" r:id="rId6" imgW="1076220" imgH="17145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0111" y="5129436"/>
                        <a:ext cx="2889250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764555"/>
              </p:ext>
            </p:extLst>
          </p:nvPr>
        </p:nvGraphicFramePr>
        <p:xfrm>
          <a:off x="2925154" y="5824538"/>
          <a:ext cx="3459163" cy="65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5" name="Equation" r:id="rId8" imgW="1460160" imgH="228600" progId="Equation.DSMT4">
                  <p:embed/>
                </p:oleObj>
              </mc:Choice>
              <mc:Fallback>
                <p:oleObj name="Equation" r:id="rId8" imgW="1460160" imgH="228600" progId="Equation.DSMT4">
                  <p:embed/>
                  <p:pic>
                    <p:nvPicPr>
                      <p:cNvPr id="6656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-100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5154" y="5824538"/>
                        <a:ext cx="3459163" cy="658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4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2644B2-8531-4995-9094-439F906DAD2E}" type="slidenum">
              <a:rPr lang="en-US" altLang="zh-CN"/>
              <a:pPr>
                <a:defRPr/>
              </a:pPr>
              <a:t>14</a:t>
            </a:fld>
            <a:endParaRPr lang="en-US" altLang="zh-CN"/>
          </a:p>
        </p:txBody>
      </p:sp>
      <p:graphicFrame>
        <p:nvGraphicFramePr>
          <p:cNvPr id="66562" name="Object 2"/>
          <p:cNvGraphicFramePr>
            <a:graphicFrameLocks noGrp="1" noChangeAspect="1"/>
          </p:cNvGraphicFramePr>
          <p:nvPr>
            <p:ph type="body" idx="1"/>
            <p:extLst>
              <p:ext uri="{D42A27DB-BD31-4B8C-83A1-F6EECF244321}">
                <p14:modId xmlns:p14="http://schemas.microsoft.com/office/powerpoint/2010/main" val="439435737"/>
              </p:ext>
            </p:extLst>
          </p:nvPr>
        </p:nvGraphicFramePr>
        <p:xfrm>
          <a:off x="1107281" y="3212976"/>
          <a:ext cx="6764588" cy="280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6" name="Equation" r:id="rId4" imgW="2844720" imgH="1180800" progId="Equation.DSMT4">
                  <p:embed/>
                </p:oleObj>
              </mc:Choice>
              <mc:Fallback>
                <p:oleObj name="Equation" r:id="rId4" imgW="2844720" imgH="11808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100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7281" y="3212976"/>
                        <a:ext cx="6764588" cy="2808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3" name="Text Box 3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7772400" cy="1143000"/>
          </a:xfrm>
          <a:noFill/>
        </p:spPr>
        <p:txBody>
          <a:bodyPr lIns="92075" tIns="46038" rIns="92075" bIns="46038"/>
          <a:lstStyle/>
          <a:p>
            <a:pPr algn="l" eaLnBrk="1" hangingPunct="1">
              <a:spcBef>
                <a:spcPct val="50000"/>
              </a:spcBef>
            </a:pPr>
            <a:r>
              <a:rPr lang="zh-CN" altLang="en-US" sz="3600" b="1" i="1">
                <a:solidFill>
                  <a:schemeClr val="tx1"/>
                </a:solidFill>
                <a:latin typeface="仿宋_GB2312" pitchFamily="49" charset="-122"/>
                <a:ea typeface="仿宋_GB2312" pitchFamily="49" charset="-122"/>
              </a:rPr>
              <a:t>则线性移不变</a:t>
            </a:r>
            <a:r>
              <a:rPr lang="zh-CN" altLang="zh-CN" sz="3600" b="1" i="1">
                <a:solidFill>
                  <a:schemeClr val="tx1"/>
                </a:solidFill>
                <a:latin typeface="仿宋_GB2312" pitchFamily="49" charset="-122"/>
                <a:ea typeface="仿宋_GB2312" pitchFamily="49" charset="-122"/>
              </a:rPr>
              <a:t>系统的输出为：</a:t>
            </a:r>
            <a:endParaRPr lang="zh-CN" altLang="en-US" sz="3600" b="1" i="1">
              <a:solidFill>
                <a:schemeClr val="tx1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graphicFrame>
        <p:nvGraphicFramePr>
          <p:cNvPr id="66564" name="Object 4"/>
          <p:cNvGraphicFramePr>
            <a:graphicFrameLocks noChangeAspect="1"/>
          </p:cNvGraphicFramePr>
          <p:nvPr/>
        </p:nvGraphicFramePr>
        <p:xfrm>
          <a:off x="900113" y="1844675"/>
          <a:ext cx="6723062" cy="1154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7" name="Equation" r:id="rId6" imgW="2838510" imgH="400050" progId="Equation.DSMT4">
                  <p:embed/>
                </p:oleObj>
              </mc:Choice>
              <mc:Fallback>
                <p:oleObj name="Equation" r:id="rId6" imgW="2838510" imgH="40005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1844675"/>
                        <a:ext cx="6723062" cy="1154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ACF576-91BB-41C6-9FB6-C1FF978B0C38}" type="slidenum">
              <a:rPr lang="en-US" altLang="zh-CN"/>
              <a:pPr>
                <a:defRPr/>
              </a:pPr>
              <a:t>15</a:t>
            </a:fld>
            <a:endParaRPr lang="en-US" altLang="zh-CN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88913"/>
            <a:ext cx="8281987" cy="1295400"/>
          </a:xfrm>
        </p:spPr>
        <p:txBody>
          <a:bodyPr/>
          <a:lstStyle/>
          <a:p>
            <a:pPr eaLnBrk="1" hangingPunct="1"/>
            <a:r>
              <a:rPr lang="zh-CN" altLang="en-US" sz="4000" b="1"/>
              <a:t>三   数字滤波器的基本结构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628775"/>
            <a:ext cx="8496300" cy="1512888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Tx/>
              <a:buNone/>
            </a:pPr>
            <a:r>
              <a:rPr lang="en-US" altLang="zh-CN" sz="3400" b="1"/>
              <a:t>   </a:t>
            </a:r>
            <a:r>
              <a:rPr lang="zh-CN" altLang="en-US" sz="3400" b="1"/>
              <a:t>一个数字滤波器，实质就是一个线性移不变系统，表示为，</a:t>
            </a:r>
          </a:p>
        </p:txBody>
      </p:sp>
      <p:graphicFrame>
        <p:nvGraphicFramePr>
          <p:cNvPr id="61444" name="Object 4"/>
          <p:cNvGraphicFramePr>
            <a:graphicFrameLocks noChangeAspect="1"/>
          </p:cNvGraphicFramePr>
          <p:nvPr/>
        </p:nvGraphicFramePr>
        <p:xfrm>
          <a:off x="1979613" y="3068638"/>
          <a:ext cx="5976937" cy="364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9" name="公式" r:id="rId3" imgW="2247900" imgH="1498600" progId="Equation.3">
                  <p:embed/>
                </p:oleObj>
              </mc:Choice>
              <mc:Fallback>
                <p:oleObj name="公式" r:id="rId3" imgW="2247900" imgH="149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5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3068638"/>
                        <a:ext cx="5976937" cy="364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CD7DAE-59CA-4B8D-8C95-9ACB7541FE4D}" type="slidenum">
              <a:rPr lang="en-US" altLang="zh-CN"/>
              <a:pPr>
                <a:defRPr/>
              </a:pPr>
              <a:t>16</a:t>
            </a:fld>
            <a:endParaRPr lang="en-US" altLang="zh-CN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549275"/>
            <a:ext cx="8497887" cy="6048375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Clr>
                <a:schemeClr val="tx1"/>
              </a:buClr>
            </a:pPr>
            <a:r>
              <a:rPr lang="zh-CN" altLang="en-US" b="1"/>
              <a:t>数字滤波器的功能就是把输入序列通过一定的算法，变换为所需的输出序列。</a:t>
            </a:r>
          </a:p>
          <a:p>
            <a:pPr eaLnBrk="1" hangingPunct="1">
              <a:lnSpc>
                <a:spcPct val="120000"/>
              </a:lnSpc>
              <a:buClr>
                <a:schemeClr val="tx1"/>
              </a:buClr>
            </a:pPr>
            <a:r>
              <a:rPr lang="zh-CN" altLang="en-US" b="1"/>
              <a:t>有两种方法来实现数字滤波器</a:t>
            </a:r>
          </a:p>
          <a:p>
            <a:pPr eaLnBrk="1" hangingPunct="1">
              <a:lnSpc>
                <a:spcPct val="120000"/>
              </a:lnSpc>
              <a:buClr>
                <a:schemeClr val="tx1"/>
              </a:buClr>
              <a:buFontTx/>
              <a:buNone/>
            </a:pPr>
            <a:r>
              <a:rPr lang="zh-CN" altLang="en-US" b="1"/>
              <a:t>    </a:t>
            </a:r>
            <a:r>
              <a:rPr lang="en-US" altLang="zh-CN" b="1"/>
              <a:t>(1)  </a:t>
            </a:r>
            <a:r>
              <a:rPr lang="zh-CN" altLang="en-US" b="1"/>
              <a:t>采用软件方法实现，在通用计算机上编</a:t>
            </a:r>
          </a:p>
          <a:p>
            <a:pPr eaLnBrk="1" hangingPunct="1">
              <a:lnSpc>
                <a:spcPct val="120000"/>
              </a:lnSpc>
              <a:buClr>
                <a:schemeClr val="tx1"/>
              </a:buClr>
              <a:buFontTx/>
              <a:buNone/>
            </a:pPr>
            <a:r>
              <a:rPr lang="zh-CN" altLang="en-US" b="1"/>
              <a:t>           制程序实现。</a:t>
            </a:r>
          </a:p>
          <a:p>
            <a:pPr eaLnBrk="1" hangingPunct="1">
              <a:lnSpc>
                <a:spcPct val="120000"/>
              </a:lnSpc>
              <a:buClr>
                <a:schemeClr val="tx1"/>
              </a:buClr>
              <a:buFontTx/>
              <a:buNone/>
            </a:pPr>
            <a:r>
              <a:rPr lang="zh-CN" altLang="en-US" b="1"/>
              <a:t>    </a:t>
            </a:r>
            <a:r>
              <a:rPr lang="en-US" altLang="zh-CN" b="1"/>
              <a:t>(2)   </a:t>
            </a:r>
            <a:r>
              <a:rPr lang="zh-CN" altLang="en-US" b="1"/>
              <a:t>采用硬件实现，即设计专用的数字硬</a:t>
            </a:r>
          </a:p>
          <a:p>
            <a:pPr eaLnBrk="1" hangingPunct="1">
              <a:lnSpc>
                <a:spcPct val="120000"/>
              </a:lnSpc>
              <a:buClr>
                <a:schemeClr val="tx1"/>
              </a:buClr>
              <a:buFontTx/>
              <a:buNone/>
            </a:pPr>
            <a:r>
              <a:rPr lang="zh-CN" altLang="en-US" b="1"/>
              <a:t>           件、专用的数字信号处理器或通用的数</a:t>
            </a:r>
          </a:p>
          <a:p>
            <a:pPr eaLnBrk="1" hangingPunct="1">
              <a:lnSpc>
                <a:spcPct val="120000"/>
              </a:lnSpc>
              <a:buClr>
                <a:schemeClr val="tx1"/>
              </a:buClr>
              <a:buFontTx/>
              <a:buNone/>
            </a:pPr>
            <a:r>
              <a:rPr lang="zh-CN" altLang="en-US" b="1"/>
              <a:t>           字信号处理器实现。  </a:t>
            </a:r>
          </a:p>
          <a:p>
            <a:pPr eaLnBrk="1" hangingPunct="1">
              <a:buClr>
                <a:schemeClr val="tx1"/>
              </a:buClr>
              <a:buFontTx/>
              <a:buNone/>
            </a:pPr>
            <a:endParaRPr lang="en-US" altLang="zh-CN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0E294F-4FAC-4E8F-B17F-5B2FDF5E2FB8}" type="slidenum">
              <a:rPr lang="en-US" altLang="zh-CN"/>
              <a:pPr>
                <a:defRPr/>
              </a:pPr>
              <a:t>17</a:t>
            </a:fld>
            <a:endParaRPr lang="en-US" altLang="zh-CN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889000" y="1789113"/>
            <a:ext cx="7354888" cy="4525962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Tx/>
              <a:buNone/>
            </a:pPr>
            <a:r>
              <a:rPr lang="zh-CN" altLang="en-US" b="1"/>
              <a:t>数字滤波器的基本运算单元（</a:t>
            </a:r>
            <a:r>
              <a:rPr lang="en-US" altLang="zh-CN" b="1"/>
              <a:t>3</a:t>
            </a:r>
            <a:r>
              <a:rPr lang="zh-CN" altLang="en-US" b="1"/>
              <a:t>个）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1908175" y="2681288"/>
            <a:ext cx="4429125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2800" b="1">
                <a:latin typeface="Arial" charset="0"/>
              </a:rPr>
              <a:t>加法器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2800" b="1">
                <a:latin typeface="Arial" charset="0"/>
              </a:rPr>
              <a:t>单位延时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2800" b="1">
                <a:latin typeface="Arial" charset="0"/>
              </a:rPr>
              <a:t>常数乘法器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971550" y="4481513"/>
            <a:ext cx="7272338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>
                <a:latin typeface="Arial" charset="0"/>
              </a:rPr>
              <a:t>数字滤波器的表示方法（</a:t>
            </a:r>
            <a:r>
              <a:rPr lang="en-US" altLang="zh-CN" sz="3200" b="1">
                <a:latin typeface="Arial" charset="0"/>
              </a:rPr>
              <a:t>2</a:t>
            </a:r>
            <a:r>
              <a:rPr lang="zh-CN" altLang="en-US" sz="3200" b="1">
                <a:latin typeface="Arial" charset="0"/>
              </a:rPr>
              <a:t>种）</a:t>
            </a: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2052638" y="5346700"/>
            <a:ext cx="3925887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2800" b="1">
                <a:latin typeface="Arial" charset="0"/>
              </a:rPr>
              <a:t>方框图法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2800" b="1">
                <a:latin typeface="Arial" charset="0"/>
              </a:rPr>
              <a:t>信号流图法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</a:pPr>
            <a:endParaRPr lang="en-US" altLang="zh-CN" sz="2800" b="1">
              <a:latin typeface="Arial" charset="0"/>
            </a:endParaRPr>
          </a:p>
        </p:txBody>
      </p:sp>
      <p:graphicFrame>
        <p:nvGraphicFramePr>
          <p:cNvPr id="15366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1692275" y="404813"/>
          <a:ext cx="5811838" cy="1116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9" name="Equation" r:id="rId3" imgW="2247900" imgH="431800" progId="Equation.DSMT4">
                  <p:embed/>
                </p:oleObj>
              </mc:Choice>
              <mc:Fallback>
                <p:oleObj name="Equation" r:id="rId3" imgW="2247900" imgH="4318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5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404813"/>
                        <a:ext cx="5811838" cy="1116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build="p"/>
      <p:bldP spid="1536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16FC30-B7A3-4571-839C-808818B7B236}" type="slidenum">
              <a:rPr lang="en-US" altLang="zh-CN"/>
              <a:pPr>
                <a:defRPr/>
              </a:pPr>
              <a:t>18</a:t>
            </a:fld>
            <a:endParaRPr lang="en-US" altLang="zh-CN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404813"/>
            <a:ext cx="7272337" cy="8636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Tx/>
              <a:buNone/>
            </a:pPr>
            <a:r>
              <a:rPr lang="zh-CN" altLang="en-US" b="1"/>
              <a:t>基本运算单元的表示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468313" y="1628775"/>
            <a:ext cx="1871662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zh-CN" altLang="en-US" sz="2800" b="1">
                <a:latin typeface="Arial" charset="0"/>
              </a:rPr>
              <a:t>单位延时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468313" y="2995613"/>
            <a:ext cx="1871662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zh-CN" altLang="en-US" sz="2800" b="1">
                <a:latin typeface="Arial" charset="0"/>
              </a:rPr>
              <a:t>乘常数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468313" y="4149725"/>
            <a:ext cx="1871662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zh-CN" altLang="en-US" sz="2800" b="1">
                <a:latin typeface="Arial" charset="0"/>
              </a:rPr>
              <a:t>相加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2700338" y="5589588"/>
            <a:ext cx="2449512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zh-CN" altLang="en-US" sz="2800" b="1">
                <a:latin typeface="Arial" charset="0"/>
              </a:rPr>
              <a:t>方框图表示法</a:t>
            </a: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6011863" y="5516563"/>
            <a:ext cx="3132137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zh-CN" altLang="en-US" sz="2800" b="1">
                <a:latin typeface="Arial" charset="0"/>
              </a:rPr>
              <a:t>信号流图表示法</a:t>
            </a:r>
          </a:p>
        </p:txBody>
      </p:sp>
      <p:grpSp>
        <p:nvGrpSpPr>
          <p:cNvPr id="16423" name="Group 39"/>
          <p:cNvGrpSpPr>
            <a:grpSpLocks/>
          </p:cNvGrpSpPr>
          <p:nvPr/>
        </p:nvGrpSpPr>
        <p:grpSpPr bwMode="auto">
          <a:xfrm>
            <a:off x="2843213" y="4148138"/>
            <a:ext cx="2160587" cy="1152525"/>
            <a:chOff x="1791" y="2613"/>
            <a:chExt cx="1361" cy="726"/>
          </a:xfrm>
        </p:grpSpPr>
        <p:sp>
          <p:nvSpPr>
            <p:cNvPr id="19494" name="Oval 20"/>
            <p:cNvSpPr>
              <a:spLocks noChangeArrowheads="1"/>
            </p:cNvSpPr>
            <p:nvPr/>
          </p:nvSpPr>
          <p:spPr bwMode="auto">
            <a:xfrm>
              <a:off x="2336" y="2613"/>
              <a:ext cx="318" cy="317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95" name="Line 21"/>
            <p:cNvSpPr>
              <a:spLocks noChangeShapeType="1"/>
            </p:cNvSpPr>
            <p:nvPr/>
          </p:nvSpPr>
          <p:spPr bwMode="auto">
            <a:xfrm>
              <a:off x="2401" y="2778"/>
              <a:ext cx="18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96" name="Line 22"/>
            <p:cNvSpPr>
              <a:spLocks noChangeShapeType="1"/>
            </p:cNvSpPr>
            <p:nvPr/>
          </p:nvSpPr>
          <p:spPr bwMode="auto">
            <a:xfrm>
              <a:off x="2492" y="2700"/>
              <a:ext cx="0" cy="15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97" name="AutoShape 24"/>
            <p:cNvSpPr>
              <a:spLocks noChangeArrowheads="1"/>
            </p:cNvSpPr>
            <p:nvPr/>
          </p:nvSpPr>
          <p:spPr bwMode="auto">
            <a:xfrm>
              <a:off x="1791" y="2750"/>
              <a:ext cx="545" cy="46"/>
            </a:xfrm>
            <a:prstGeom prst="rightArrow">
              <a:avLst>
                <a:gd name="adj1" fmla="val 50000"/>
                <a:gd name="adj2" fmla="val 296196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98" name="AutoShape 25"/>
            <p:cNvSpPr>
              <a:spLocks noChangeArrowheads="1"/>
            </p:cNvSpPr>
            <p:nvPr/>
          </p:nvSpPr>
          <p:spPr bwMode="auto">
            <a:xfrm>
              <a:off x="2653" y="2750"/>
              <a:ext cx="499" cy="46"/>
            </a:xfrm>
            <a:prstGeom prst="rightArrow">
              <a:avLst>
                <a:gd name="adj1" fmla="val 50000"/>
                <a:gd name="adj2" fmla="val 271196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99" name="AutoShape 26"/>
            <p:cNvSpPr>
              <a:spLocks noChangeArrowheads="1"/>
            </p:cNvSpPr>
            <p:nvPr/>
          </p:nvSpPr>
          <p:spPr bwMode="auto">
            <a:xfrm>
              <a:off x="2472" y="2931"/>
              <a:ext cx="45" cy="408"/>
            </a:xfrm>
            <a:prstGeom prst="upArrow">
              <a:avLst>
                <a:gd name="adj1" fmla="val 50000"/>
                <a:gd name="adj2" fmla="val 226667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6421" name="Group 37"/>
          <p:cNvGrpSpPr>
            <a:grpSpLocks/>
          </p:cNvGrpSpPr>
          <p:nvPr/>
        </p:nvGrpSpPr>
        <p:grpSpPr bwMode="auto">
          <a:xfrm>
            <a:off x="2700338" y="1557338"/>
            <a:ext cx="2735262" cy="719137"/>
            <a:chOff x="1701" y="981"/>
            <a:chExt cx="1723" cy="453"/>
          </a:xfrm>
        </p:grpSpPr>
        <p:sp>
          <p:nvSpPr>
            <p:cNvPr id="19490" name="Rectangle 8"/>
            <p:cNvSpPr>
              <a:spLocks noChangeArrowheads="1"/>
            </p:cNvSpPr>
            <p:nvPr/>
          </p:nvSpPr>
          <p:spPr bwMode="auto">
            <a:xfrm>
              <a:off x="2246" y="981"/>
              <a:ext cx="680" cy="45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9491" name="Object 9"/>
            <p:cNvGraphicFramePr>
              <a:graphicFrameLocks noChangeAspect="1"/>
            </p:cNvGraphicFramePr>
            <p:nvPr/>
          </p:nvGraphicFramePr>
          <p:xfrm>
            <a:off x="2381" y="1026"/>
            <a:ext cx="410" cy="3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76" name="公式" r:id="rId3" imgW="215713" imgH="190335" progId="Equation.3">
                    <p:embed/>
                  </p:oleObj>
                </mc:Choice>
                <mc:Fallback>
                  <p:oleObj name="公式" r:id="rId3" imgW="215713" imgH="190335" progId="Equation.3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44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81" y="1026"/>
                          <a:ext cx="410" cy="3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92" name="AutoShape 27"/>
            <p:cNvSpPr>
              <a:spLocks noChangeArrowheads="1"/>
            </p:cNvSpPr>
            <p:nvPr/>
          </p:nvSpPr>
          <p:spPr bwMode="auto">
            <a:xfrm>
              <a:off x="1701" y="1207"/>
              <a:ext cx="545" cy="46"/>
            </a:xfrm>
            <a:prstGeom prst="rightArrow">
              <a:avLst>
                <a:gd name="adj1" fmla="val 50000"/>
                <a:gd name="adj2" fmla="val 296196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93" name="AutoShape 28"/>
            <p:cNvSpPr>
              <a:spLocks noChangeArrowheads="1"/>
            </p:cNvSpPr>
            <p:nvPr/>
          </p:nvSpPr>
          <p:spPr bwMode="auto">
            <a:xfrm>
              <a:off x="2925" y="1207"/>
              <a:ext cx="499" cy="46"/>
            </a:xfrm>
            <a:prstGeom prst="rightArrow">
              <a:avLst>
                <a:gd name="adj1" fmla="val 50000"/>
                <a:gd name="adj2" fmla="val 271196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6424" name="Group 40"/>
          <p:cNvGrpSpPr>
            <a:grpSpLocks/>
          </p:cNvGrpSpPr>
          <p:nvPr/>
        </p:nvGrpSpPr>
        <p:grpSpPr bwMode="auto">
          <a:xfrm>
            <a:off x="6673850" y="1125538"/>
            <a:ext cx="1655763" cy="782637"/>
            <a:chOff x="4204" y="709"/>
            <a:chExt cx="1043" cy="493"/>
          </a:xfrm>
        </p:grpSpPr>
        <p:sp>
          <p:nvSpPr>
            <p:cNvPr id="19487" name="Line 10"/>
            <p:cNvSpPr>
              <a:spLocks noChangeShapeType="1"/>
            </p:cNvSpPr>
            <p:nvPr/>
          </p:nvSpPr>
          <p:spPr bwMode="auto">
            <a:xfrm>
              <a:off x="4204" y="1183"/>
              <a:ext cx="104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9488" name="Object 11"/>
            <p:cNvGraphicFramePr>
              <a:graphicFrameLocks noChangeAspect="1"/>
            </p:cNvGraphicFramePr>
            <p:nvPr/>
          </p:nvGraphicFramePr>
          <p:xfrm>
            <a:off x="4558" y="709"/>
            <a:ext cx="408" cy="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77" name="公式" r:id="rId5" imgW="215713" imgH="190335" progId="Equation.3">
                    <p:embed/>
                  </p:oleObj>
                </mc:Choice>
                <mc:Fallback>
                  <p:oleObj name="公式" r:id="rId5" imgW="215713" imgH="190335" progId="Equation.3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44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58" y="709"/>
                          <a:ext cx="408" cy="3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89" name="AutoShape 29"/>
            <p:cNvSpPr>
              <a:spLocks noChangeArrowheads="1"/>
            </p:cNvSpPr>
            <p:nvPr/>
          </p:nvSpPr>
          <p:spPr bwMode="auto">
            <a:xfrm>
              <a:off x="4558" y="1156"/>
              <a:ext cx="408" cy="46"/>
            </a:xfrm>
            <a:prstGeom prst="rightArrow">
              <a:avLst>
                <a:gd name="adj1" fmla="val 50000"/>
                <a:gd name="adj2" fmla="val 221739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6425" name="Group 41"/>
          <p:cNvGrpSpPr>
            <a:grpSpLocks/>
          </p:cNvGrpSpPr>
          <p:nvPr/>
        </p:nvGrpSpPr>
        <p:grpSpPr bwMode="auto">
          <a:xfrm>
            <a:off x="6732588" y="2773365"/>
            <a:ext cx="1655762" cy="619125"/>
            <a:chOff x="4241" y="1747"/>
            <a:chExt cx="1043" cy="390"/>
          </a:xfrm>
        </p:grpSpPr>
        <p:graphicFrame>
          <p:nvGraphicFramePr>
            <p:cNvPr id="19484" name="Object 12"/>
            <p:cNvGraphicFramePr>
              <a:graphicFrameLocks noChangeAspect="1"/>
            </p:cNvGraphicFramePr>
            <p:nvPr/>
          </p:nvGraphicFramePr>
          <p:xfrm>
            <a:off x="4678" y="1747"/>
            <a:ext cx="211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78" name="公式" r:id="rId7" imgW="126835" imgH="139518" progId="Equation.3">
                    <p:embed/>
                  </p:oleObj>
                </mc:Choice>
                <mc:Fallback>
                  <p:oleObj name="公式" r:id="rId7" imgW="126835" imgH="139518" progId="Equation.3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44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78" y="1747"/>
                          <a:ext cx="211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85" name="Line 30"/>
            <p:cNvSpPr>
              <a:spLocks noChangeShapeType="1"/>
            </p:cNvSpPr>
            <p:nvPr/>
          </p:nvSpPr>
          <p:spPr bwMode="auto">
            <a:xfrm>
              <a:off x="4241" y="2115"/>
              <a:ext cx="104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86" name="AutoShape 31"/>
            <p:cNvSpPr>
              <a:spLocks noChangeArrowheads="1"/>
            </p:cNvSpPr>
            <p:nvPr/>
          </p:nvSpPr>
          <p:spPr bwMode="auto">
            <a:xfrm>
              <a:off x="4598" y="2091"/>
              <a:ext cx="408" cy="46"/>
            </a:xfrm>
            <a:prstGeom prst="rightArrow">
              <a:avLst>
                <a:gd name="adj1" fmla="val 50000"/>
                <a:gd name="adj2" fmla="val 221739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6426" name="Group 42"/>
          <p:cNvGrpSpPr>
            <a:grpSpLocks/>
          </p:cNvGrpSpPr>
          <p:nvPr/>
        </p:nvGrpSpPr>
        <p:grpSpPr bwMode="auto">
          <a:xfrm>
            <a:off x="6532563" y="4365625"/>
            <a:ext cx="1804987" cy="744538"/>
            <a:chOff x="4115" y="2750"/>
            <a:chExt cx="1137" cy="469"/>
          </a:xfrm>
        </p:grpSpPr>
        <p:sp>
          <p:nvSpPr>
            <p:cNvPr id="19480" name="Oval 23"/>
            <p:cNvSpPr>
              <a:spLocks noChangeArrowheads="1"/>
            </p:cNvSpPr>
            <p:nvPr/>
          </p:nvSpPr>
          <p:spPr bwMode="auto">
            <a:xfrm>
              <a:off x="4674" y="2750"/>
              <a:ext cx="66" cy="6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81" name="AutoShape 32"/>
            <p:cNvSpPr>
              <a:spLocks noChangeArrowheads="1"/>
            </p:cNvSpPr>
            <p:nvPr/>
          </p:nvSpPr>
          <p:spPr bwMode="auto">
            <a:xfrm>
              <a:off x="4115" y="2766"/>
              <a:ext cx="545" cy="46"/>
            </a:xfrm>
            <a:prstGeom prst="rightArrow">
              <a:avLst>
                <a:gd name="adj1" fmla="val 50000"/>
                <a:gd name="adj2" fmla="val 296196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82" name="AutoShape 33"/>
            <p:cNvSpPr>
              <a:spLocks noChangeArrowheads="1"/>
            </p:cNvSpPr>
            <p:nvPr/>
          </p:nvSpPr>
          <p:spPr bwMode="auto">
            <a:xfrm>
              <a:off x="4753" y="2766"/>
              <a:ext cx="499" cy="46"/>
            </a:xfrm>
            <a:prstGeom prst="rightArrow">
              <a:avLst>
                <a:gd name="adj1" fmla="val 50000"/>
                <a:gd name="adj2" fmla="val 271196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83" name="AutoShape 34"/>
            <p:cNvSpPr>
              <a:spLocks noChangeArrowheads="1"/>
            </p:cNvSpPr>
            <p:nvPr/>
          </p:nvSpPr>
          <p:spPr bwMode="auto">
            <a:xfrm>
              <a:off x="4684" y="2811"/>
              <a:ext cx="45" cy="408"/>
            </a:xfrm>
            <a:prstGeom prst="upArrow">
              <a:avLst>
                <a:gd name="adj1" fmla="val 50000"/>
                <a:gd name="adj2" fmla="val 226667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6422" name="Group 38"/>
          <p:cNvGrpSpPr>
            <a:grpSpLocks/>
          </p:cNvGrpSpPr>
          <p:nvPr/>
        </p:nvGrpSpPr>
        <p:grpSpPr bwMode="auto">
          <a:xfrm>
            <a:off x="2900363" y="2565400"/>
            <a:ext cx="2176462" cy="935038"/>
            <a:chOff x="1827" y="1616"/>
            <a:chExt cx="1371" cy="589"/>
          </a:xfrm>
        </p:grpSpPr>
        <p:grpSp>
          <p:nvGrpSpPr>
            <p:cNvPr id="19471" name="Group 13"/>
            <p:cNvGrpSpPr>
              <a:grpSpLocks/>
            </p:cNvGrpSpPr>
            <p:nvPr/>
          </p:nvGrpSpPr>
          <p:grpSpPr bwMode="auto">
            <a:xfrm>
              <a:off x="2018" y="1842"/>
              <a:ext cx="1180" cy="363"/>
              <a:chOff x="1655" y="2886"/>
              <a:chExt cx="1180" cy="363"/>
            </a:xfrm>
          </p:grpSpPr>
          <p:sp>
            <p:nvSpPr>
              <p:cNvPr id="19475" name="Line 14"/>
              <p:cNvSpPr>
                <a:spLocks noChangeShapeType="1"/>
              </p:cNvSpPr>
              <p:nvPr/>
            </p:nvSpPr>
            <p:spPr bwMode="auto">
              <a:xfrm>
                <a:off x="1655" y="3067"/>
                <a:ext cx="363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sy="50000" kx="2115830" algn="bl" rotWithShape="0">
                        <a:srgbClr val="C0C0C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9476" name="Line 15"/>
              <p:cNvSpPr>
                <a:spLocks noChangeShapeType="1"/>
              </p:cNvSpPr>
              <p:nvPr/>
            </p:nvSpPr>
            <p:spPr bwMode="auto">
              <a:xfrm>
                <a:off x="2336" y="3067"/>
                <a:ext cx="499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sy="50000" kx="2115830" algn="bl" rotWithShape="0">
                        <a:srgbClr val="C0C0C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9477" name="Line 16"/>
              <p:cNvSpPr>
                <a:spLocks noChangeShapeType="1"/>
              </p:cNvSpPr>
              <p:nvPr/>
            </p:nvSpPr>
            <p:spPr bwMode="auto">
              <a:xfrm>
                <a:off x="2018" y="2886"/>
                <a:ext cx="0" cy="36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sy="50000" kx="2115830" algn="bl" rotWithShape="0">
                        <a:srgbClr val="C0C0C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9478" name="Line 17"/>
              <p:cNvSpPr>
                <a:spLocks noChangeShapeType="1"/>
              </p:cNvSpPr>
              <p:nvPr/>
            </p:nvSpPr>
            <p:spPr bwMode="auto">
              <a:xfrm flipV="1">
                <a:off x="2018" y="3067"/>
                <a:ext cx="318" cy="18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sy="50000" kx="2115830" algn="bl" rotWithShape="0">
                        <a:srgbClr val="C0C0C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9479" name="Line 18"/>
              <p:cNvSpPr>
                <a:spLocks noChangeShapeType="1"/>
              </p:cNvSpPr>
              <p:nvPr/>
            </p:nvSpPr>
            <p:spPr bwMode="auto">
              <a:xfrm>
                <a:off x="2018" y="2886"/>
                <a:ext cx="318" cy="18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sy="50000" kx="2115830" algn="bl" rotWithShape="0">
                        <a:srgbClr val="C0C0C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aphicFrame>
          <p:nvGraphicFramePr>
            <p:cNvPr id="19472" name="Object 19"/>
            <p:cNvGraphicFramePr>
              <a:graphicFrameLocks noChangeAspect="1"/>
            </p:cNvGraphicFramePr>
            <p:nvPr/>
          </p:nvGraphicFramePr>
          <p:xfrm>
            <a:off x="2562" y="1616"/>
            <a:ext cx="211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79" name="公式" r:id="rId9" imgW="126835" imgH="139518" progId="Equation.3">
                    <p:embed/>
                  </p:oleObj>
                </mc:Choice>
                <mc:Fallback>
                  <p:oleObj name="公式" r:id="rId9" imgW="126835" imgH="139518" progId="Equation.3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44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62" y="1616"/>
                          <a:ext cx="211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73" name="AutoShape 35"/>
            <p:cNvSpPr>
              <a:spLocks noChangeArrowheads="1"/>
            </p:cNvSpPr>
            <p:nvPr/>
          </p:nvSpPr>
          <p:spPr bwMode="auto">
            <a:xfrm>
              <a:off x="1827" y="2001"/>
              <a:ext cx="545" cy="46"/>
            </a:xfrm>
            <a:prstGeom prst="rightArrow">
              <a:avLst>
                <a:gd name="adj1" fmla="val 50000"/>
                <a:gd name="adj2" fmla="val 296196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74" name="AutoShape 36"/>
            <p:cNvSpPr>
              <a:spLocks noChangeArrowheads="1"/>
            </p:cNvSpPr>
            <p:nvPr/>
          </p:nvSpPr>
          <p:spPr bwMode="auto">
            <a:xfrm>
              <a:off x="2699" y="1999"/>
              <a:ext cx="499" cy="46"/>
            </a:xfrm>
            <a:prstGeom prst="rightArrow">
              <a:avLst>
                <a:gd name="adj1" fmla="val 50000"/>
                <a:gd name="adj2" fmla="val 271196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6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6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16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2000"/>
                                        <p:tgtEl>
                                          <p:spTgt spid="16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build="p"/>
      <p:bldP spid="16387" grpId="0"/>
      <p:bldP spid="16388" grpId="0"/>
      <p:bldP spid="16389" grpId="0"/>
      <p:bldP spid="16390" grpId="0"/>
      <p:bldP spid="1639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E47581-8F2F-40D9-AE21-5556BBA5B9B3}" type="slidenum">
              <a:rPr lang="en-US" altLang="zh-CN"/>
              <a:pPr>
                <a:defRPr/>
              </a:pPr>
              <a:t>19</a:t>
            </a:fld>
            <a:endParaRPr lang="en-US" altLang="zh-CN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549275"/>
            <a:ext cx="7272337" cy="8636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Tx/>
              <a:buNone/>
            </a:pPr>
            <a:r>
              <a:rPr lang="zh-CN" altLang="en-US" b="1" dirty="0"/>
              <a:t>例如：一个二阶</a:t>
            </a:r>
            <a:r>
              <a:rPr lang="en-US" altLang="zh-CN" b="1" dirty="0">
                <a:latin typeface="Times New Roman" pitchFamily="18" charset="0"/>
                <a:cs typeface="Times New Roman" pitchFamily="18" charset="0"/>
              </a:rPr>
              <a:t>IIR</a:t>
            </a:r>
            <a:r>
              <a:rPr lang="zh-CN" altLang="en-US" b="1" dirty="0"/>
              <a:t>数字滤波器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23850" y="1844675"/>
            <a:ext cx="7272338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>
                <a:latin typeface="Arial" charset="0"/>
              </a:rPr>
              <a:t>其方框图结构为：</a:t>
            </a:r>
          </a:p>
        </p:txBody>
      </p:sp>
      <p:graphicFrame>
        <p:nvGraphicFramePr>
          <p:cNvPr id="17412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692275" y="1196975"/>
          <a:ext cx="6110288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1" name="公式" r:id="rId3" imgW="2311400" imgH="228600" progId="Equation.3">
                  <p:embed/>
                </p:oleObj>
              </mc:Choice>
              <mc:Fallback>
                <p:oleObj name="公式" r:id="rId3" imgW="231140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6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1196975"/>
                        <a:ext cx="6110288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461" name="Group 53"/>
          <p:cNvGrpSpPr>
            <a:grpSpLocks/>
          </p:cNvGrpSpPr>
          <p:nvPr/>
        </p:nvGrpSpPr>
        <p:grpSpPr bwMode="auto">
          <a:xfrm>
            <a:off x="539750" y="2620963"/>
            <a:ext cx="7824788" cy="3778250"/>
            <a:chOff x="340" y="1651"/>
            <a:chExt cx="4929" cy="2380"/>
          </a:xfrm>
        </p:grpSpPr>
        <p:graphicFrame>
          <p:nvGraphicFramePr>
            <p:cNvPr id="20487" name="Object 5"/>
            <p:cNvGraphicFramePr>
              <a:graphicFrameLocks noChangeAspect="1"/>
            </p:cNvGraphicFramePr>
            <p:nvPr/>
          </p:nvGraphicFramePr>
          <p:xfrm>
            <a:off x="2562" y="2387"/>
            <a:ext cx="254" cy="3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92" name="公式" r:id="rId5" imgW="152268" imgH="215713" progId="Equation.3">
                    <p:embed/>
                  </p:oleObj>
                </mc:Choice>
                <mc:Fallback>
                  <p:oleObj name="公式" r:id="rId5" imgW="152268" imgH="215713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62" y="2387"/>
                          <a:ext cx="254" cy="3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488" name="Oval 6"/>
            <p:cNvSpPr>
              <a:spLocks noChangeArrowheads="1"/>
            </p:cNvSpPr>
            <p:nvPr/>
          </p:nvSpPr>
          <p:spPr bwMode="auto">
            <a:xfrm>
              <a:off x="1838" y="2024"/>
              <a:ext cx="318" cy="31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489" name="Line 7"/>
            <p:cNvSpPr>
              <a:spLocks noChangeShapeType="1"/>
            </p:cNvSpPr>
            <p:nvPr/>
          </p:nvSpPr>
          <p:spPr bwMode="auto">
            <a:xfrm flipV="1">
              <a:off x="1990" y="2338"/>
              <a:ext cx="0" cy="4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490" name="Line 8"/>
            <p:cNvSpPr>
              <a:spLocks noChangeShapeType="1"/>
            </p:cNvSpPr>
            <p:nvPr/>
          </p:nvSpPr>
          <p:spPr bwMode="auto">
            <a:xfrm>
              <a:off x="1903" y="2189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491" name="Line 9"/>
            <p:cNvSpPr>
              <a:spLocks noChangeShapeType="1"/>
            </p:cNvSpPr>
            <p:nvPr/>
          </p:nvSpPr>
          <p:spPr bwMode="auto">
            <a:xfrm>
              <a:off x="1994" y="2111"/>
              <a:ext cx="0" cy="15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492" name="Line 10"/>
            <p:cNvSpPr>
              <a:spLocks noChangeShapeType="1"/>
            </p:cNvSpPr>
            <p:nvPr/>
          </p:nvSpPr>
          <p:spPr bwMode="auto">
            <a:xfrm rot="-5400000">
              <a:off x="1568" y="3463"/>
              <a:ext cx="817" cy="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493" name="Oval 11"/>
            <p:cNvSpPr>
              <a:spLocks noChangeArrowheads="1"/>
            </p:cNvSpPr>
            <p:nvPr/>
          </p:nvSpPr>
          <p:spPr bwMode="auto">
            <a:xfrm rot="-5400000">
              <a:off x="1818" y="2743"/>
              <a:ext cx="318" cy="31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494" name="Line 12"/>
            <p:cNvSpPr>
              <a:spLocks noChangeShapeType="1"/>
            </p:cNvSpPr>
            <p:nvPr/>
          </p:nvSpPr>
          <p:spPr bwMode="auto">
            <a:xfrm rot="16200000" flipV="1">
              <a:off x="2336" y="2705"/>
              <a:ext cx="0" cy="4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495" name="Line 13"/>
            <p:cNvSpPr>
              <a:spLocks noChangeShapeType="1"/>
            </p:cNvSpPr>
            <p:nvPr/>
          </p:nvSpPr>
          <p:spPr bwMode="auto">
            <a:xfrm rot="-5400000">
              <a:off x="1892" y="2905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496" name="Line 14"/>
            <p:cNvSpPr>
              <a:spLocks noChangeShapeType="1"/>
            </p:cNvSpPr>
            <p:nvPr/>
          </p:nvSpPr>
          <p:spPr bwMode="auto">
            <a:xfrm rot="-5400000">
              <a:off x="1981" y="2829"/>
              <a:ext cx="0" cy="15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20497" name="Group 15"/>
            <p:cNvGrpSpPr>
              <a:grpSpLocks/>
            </p:cNvGrpSpPr>
            <p:nvPr/>
          </p:nvGrpSpPr>
          <p:grpSpPr bwMode="auto">
            <a:xfrm>
              <a:off x="1020" y="2024"/>
              <a:ext cx="816" cy="317"/>
              <a:chOff x="1020" y="2024"/>
              <a:chExt cx="816" cy="317"/>
            </a:xfrm>
          </p:grpSpPr>
          <p:grpSp>
            <p:nvGrpSpPr>
              <p:cNvPr id="20524" name="Group 16"/>
              <p:cNvGrpSpPr>
                <a:grpSpLocks/>
              </p:cNvGrpSpPr>
              <p:nvPr/>
            </p:nvGrpSpPr>
            <p:grpSpPr bwMode="auto">
              <a:xfrm>
                <a:off x="1020" y="2024"/>
                <a:ext cx="771" cy="317"/>
                <a:chOff x="1655" y="2886"/>
                <a:chExt cx="1180" cy="363"/>
              </a:xfrm>
            </p:grpSpPr>
            <p:sp>
              <p:nvSpPr>
                <p:cNvPr id="20526" name="Line 17"/>
                <p:cNvSpPr>
                  <a:spLocks noChangeShapeType="1"/>
                </p:cNvSpPr>
                <p:nvPr/>
              </p:nvSpPr>
              <p:spPr bwMode="auto">
                <a:xfrm>
                  <a:off x="1655" y="3067"/>
                  <a:ext cx="363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sy="50000" kx="2115830" algn="bl" rotWithShape="0">
                          <a:srgbClr val="C0C0C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0527" name="Line 18"/>
                <p:cNvSpPr>
                  <a:spLocks noChangeShapeType="1"/>
                </p:cNvSpPr>
                <p:nvPr/>
              </p:nvSpPr>
              <p:spPr bwMode="auto">
                <a:xfrm>
                  <a:off x="2336" y="3067"/>
                  <a:ext cx="499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sy="50000" kx="2115830" algn="bl" rotWithShape="0">
                          <a:srgbClr val="C0C0C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0528" name="Line 19"/>
                <p:cNvSpPr>
                  <a:spLocks noChangeShapeType="1"/>
                </p:cNvSpPr>
                <p:nvPr/>
              </p:nvSpPr>
              <p:spPr bwMode="auto">
                <a:xfrm>
                  <a:off x="2018" y="2886"/>
                  <a:ext cx="0" cy="36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sy="50000" kx="2115830" algn="bl" rotWithShape="0">
                          <a:srgbClr val="C0C0C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0529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2018" y="3067"/>
                  <a:ext cx="318" cy="1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sy="50000" kx="2115830" algn="bl" rotWithShape="0">
                          <a:srgbClr val="C0C0C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0530" name="Line 21"/>
                <p:cNvSpPr>
                  <a:spLocks noChangeShapeType="1"/>
                </p:cNvSpPr>
                <p:nvPr/>
              </p:nvSpPr>
              <p:spPr bwMode="auto">
                <a:xfrm>
                  <a:off x="2018" y="2886"/>
                  <a:ext cx="318" cy="18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sy="50000" kx="2115830" algn="bl" rotWithShape="0">
                          <a:srgbClr val="C0C0C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20525" name="Line 22"/>
              <p:cNvSpPr>
                <a:spLocks noChangeShapeType="1"/>
              </p:cNvSpPr>
              <p:nvPr/>
            </p:nvSpPr>
            <p:spPr bwMode="auto">
              <a:xfrm>
                <a:off x="1610" y="2184"/>
                <a:ext cx="22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sy="50000" kx="2115830" algn="bl" rotWithShape="0">
                        <a:srgbClr val="C0C0C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0498" name="Line 23"/>
            <p:cNvSpPr>
              <a:spLocks noChangeShapeType="1"/>
            </p:cNvSpPr>
            <p:nvPr/>
          </p:nvSpPr>
          <p:spPr bwMode="auto">
            <a:xfrm rot="10800000">
              <a:off x="2730" y="2749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499" name="Line 24"/>
            <p:cNvSpPr>
              <a:spLocks noChangeShapeType="1"/>
            </p:cNvSpPr>
            <p:nvPr/>
          </p:nvSpPr>
          <p:spPr bwMode="auto">
            <a:xfrm rot="10800000" flipV="1">
              <a:off x="2517" y="2749"/>
              <a:ext cx="213" cy="15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00" name="Line 25"/>
            <p:cNvSpPr>
              <a:spLocks noChangeShapeType="1"/>
            </p:cNvSpPr>
            <p:nvPr/>
          </p:nvSpPr>
          <p:spPr bwMode="auto">
            <a:xfrm rot="10800000">
              <a:off x="2517" y="2909"/>
              <a:ext cx="213" cy="15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01" name="Rectangle 26"/>
            <p:cNvSpPr>
              <a:spLocks noChangeArrowheads="1"/>
            </p:cNvSpPr>
            <p:nvPr/>
          </p:nvSpPr>
          <p:spPr bwMode="auto">
            <a:xfrm>
              <a:off x="3243" y="2387"/>
              <a:ext cx="532" cy="31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0502" name="Object 27"/>
            <p:cNvGraphicFramePr>
              <a:graphicFrameLocks noChangeAspect="1"/>
            </p:cNvGraphicFramePr>
            <p:nvPr/>
          </p:nvGraphicFramePr>
          <p:xfrm>
            <a:off x="3379" y="2387"/>
            <a:ext cx="338" cy="2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93" name="公式" r:id="rId7" imgW="215713" imgH="190335" progId="Equation.3">
                    <p:embed/>
                  </p:oleObj>
                </mc:Choice>
                <mc:Fallback>
                  <p:oleObj name="公式" r:id="rId7" imgW="215713" imgH="190335" progId="Equation.3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79" y="2387"/>
                          <a:ext cx="338" cy="2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03" name="Line 28"/>
            <p:cNvSpPr>
              <a:spLocks noChangeShapeType="1"/>
            </p:cNvSpPr>
            <p:nvPr/>
          </p:nvSpPr>
          <p:spPr bwMode="auto">
            <a:xfrm flipH="1">
              <a:off x="3513" y="2160"/>
              <a:ext cx="2" cy="2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04" name="Line 29"/>
            <p:cNvSpPr>
              <a:spLocks noChangeShapeType="1"/>
            </p:cNvSpPr>
            <p:nvPr/>
          </p:nvSpPr>
          <p:spPr bwMode="auto">
            <a:xfrm>
              <a:off x="3513" y="2704"/>
              <a:ext cx="2" cy="45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05" name="Line 30"/>
            <p:cNvSpPr>
              <a:spLocks noChangeShapeType="1"/>
            </p:cNvSpPr>
            <p:nvPr/>
          </p:nvSpPr>
          <p:spPr bwMode="auto">
            <a:xfrm>
              <a:off x="2160" y="2178"/>
              <a:ext cx="235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06" name="Oval 31"/>
            <p:cNvSpPr>
              <a:spLocks noChangeArrowheads="1"/>
            </p:cNvSpPr>
            <p:nvPr/>
          </p:nvSpPr>
          <p:spPr bwMode="auto">
            <a:xfrm>
              <a:off x="3490" y="2892"/>
              <a:ext cx="46" cy="4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07" name="Oval 32"/>
            <p:cNvSpPr>
              <a:spLocks noChangeArrowheads="1"/>
            </p:cNvSpPr>
            <p:nvPr/>
          </p:nvSpPr>
          <p:spPr bwMode="auto">
            <a:xfrm>
              <a:off x="3491" y="2154"/>
              <a:ext cx="46" cy="4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08" name="Rectangle 33"/>
            <p:cNvSpPr>
              <a:spLocks noChangeArrowheads="1"/>
            </p:cNvSpPr>
            <p:nvPr/>
          </p:nvSpPr>
          <p:spPr bwMode="auto">
            <a:xfrm>
              <a:off x="3243" y="3158"/>
              <a:ext cx="532" cy="31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0509" name="Object 34"/>
            <p:cNvGraphicFramePr>
              <a:graphicFrameLocks noChangeAspect="1"/>
            </p:cNvGraphicFramePr>
            <p:nvPr/>
          </p:nvGraphicFramePr>
          <p:xfrm>
            <a:off x="3350" y="3158"/>
            <a:ext cx="320" cy="2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94" name="公式" r:id="rId9" imgW="215713" imgH="190335" progId="Equation.3">
                    <p:embed/>
                  </p:oleObj>
                </mc:Choice>
                <mc:Fallback>
                  <p:oleObj name="公式" r:id="rId9" imgW="215713" imgH="190335" progId="Equation.3">
                    <p:embed/>
                    <p:pic>
                      <p:nvPicPr>
                        <p:cNvPr id="0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50" y="3158"/>
                          <a:ext cx="320" cy="2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10" name="Line 35"/>
            <p:cNvSpPr>
              <a:spLocks noChangeShapeType="1"/>
            </p:cNvSpPr>
            <p:nvPr/>
          </p:nvSpPr>
          <p:spPr bwMode="auto">
            <a:xfrm>
              <a:off x="3515" y="3475"/>
              <a:ext cx="0" cy="40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11" name="Line 36"/>
            <p:cNvSpPr>
              <a:spLocks noChangeShapeType="1"/>
            </p:cNvSpPr>
            <p:nvPr/>
          </p:nvSpPr>
          <p:spPr bwMode="auto">
            <a:xfrm>
              <a:off x="2744" y="2916"/>
              <a:ext cx="77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0512" name="Object 39"/>
            <p:cNvGraphicFramePr>
              <a:graphicFrameLocks noChangeAspect="1"/>
            </p:cNvGraphicFramePr>
            <p:nvPr/>
          </p:nvGraphicFramePr>
          <p:xfrm>
            <a:off x="2517" y="3294"/>
            <a:ext cx="296" cy="3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95" name="公式" r:id="rId10" imgW="177569" imgH="215619" progId="Equation.3">
                    <p:embed/>
                  </p:oleObj>
                </mc:Choice>
                <mc:Fallback>
                  <p:oleObj name="公式" r:id="rId10" imgW="177569" imgH="215619" progId="Equation.3">
                    <p:embed/>
                    <p:pic>
                      <p:nvPicPr>
                        <p:cNvPr id="0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17" y="3294"/>
                          <a:ext cx="296" cy="3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13" name="Object 40"/>
            <p:cNvGraphicFramePr>
              <a:graphicFrameLocks noChangeAspect="1"/>
            </p:cNvGraphicFramePr>
            <p:nvPr/>
          </p:nvGraphicFramePr>
          <p:xfrm>
            <a:off x="1257" y="1651"/>
            <a:ext cx="275" cy="3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96" name="公式" r:id="rId12" imgW="165028" imgH="228501" progId="Equation.3">
                    <p:embed/>
                  </p:oleObj>
                </mc:Choice>
                <mc:Fallback>
                  <p:oleObj name="公式" r:id="rId12" imgW="165028" imgH="228501" progId="Equation.3">
                    <p:embed/>
                    <p:pic>
                      <p:nvPicPr>
                        <p:cNvPr id="0" name="Object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57" y="1651"/>
                          <a:ext cx="275" cy="3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14" name="Object 41"/>
            <p:cNvGraphicFramePr>
              <a:graphicFrameLocks noChangeAspect="1"/>
            </p:cNvGraphicFramePr>
            <p:nvPr/>
          </p:nvGraphicFramePr>
          <p:xfrm>
            <a:off x="340" y="2024"/>
            <a:ext cx="529" cy="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97" name="公式" r:id="rId14" imgW="317225" imgH="203024" progId="Equation.3">
                    <p:embed/>
                  </p:oleObj>
                </mc:Choice>
                <mc:Fallback>
                  <p:oleObj name="公式" r:id="rId14" imgW="317225" imgH="203024" progId="Equation.3">
                    <p:embed/>
                    <p:pic>
                      <p:nvPicPr>
                        <p:cNvPr id="0" name="Object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0" y="2024"/>
                          <a:ext cx="529" cy="3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15" name="Object 42"/>
            <p:cNvGraphicFramePr>
              <a:graphicFrameLocks noChangeAspect="1"/>
            </p:cNvGraphicFramePr>
            <p:nvPr/>
          </p:nvGraphicFramePr>
          <p:xfrm>
            <a:off x="4740" y="1979"/>
            <a:ext cx="529" cy="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98" name="公式" r:id="rId16" imgW="317225" imgH="203024" progId="Equation.3">
                    <p:embed/>
                  </p:oleObj>
                </mc:Choice>
                <mc:Fallback>
                  <p:oleObj name="公式" r:id="rId16" imgW="317225" imgH="203024" progId="Equation.3">
                    <p:embed/>
                    <p:pic>
                      <p:nvPicPr>
                        <p:cNvPr id="0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40" y="1979"/>
                          <a:ext cx="529" cy="3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16" name="Line 43"/>
            <p:cNvSpPr>
              <a:spLocks noChangeShapeType="1"/>
            </p:cNvSpPr>
            <p:nvPr/>
          </p:nvSpPr>
          <p:spPr bwMode="auto">
            <a:xfrm rot="16200000" flipV="1">
              <a:off x="2201" y="3645"/>
              <a:ext cx="0" cy="4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17" name="Line 44"/>
            <p:cNvSpPr>
              <a:spLocks noChangeShapeType="1"/>
            </p:cNvSpPr>
            <p:nvPr/>
          </p:nvSpPr>
          <p:spPr bwMode="auto">
            <a:xfrm rot="10800000">
              <a:off x="2641" y="3713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18" name="Line 45"/>
            <p:cNvSpPr>
              <a:spLocks noChangeShapeType="1"/>
            </p:cNvSpPr>
            <p:nvPr/>
          </p:nvSpPr>
          <p:spPr bwMode="auto">
            <a:xfrm rot="10800000" flipV="1">
              <a:off x="2403" y="3713"/>
              <a:ext cx="238" cy="15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19" name="Line 46"/>
            <p:cNvSpPr>
              <a:spLocks noChangeShapeType="1"/>
            </p:cNvSpPr>
            <p:nvPr/>
          </p:nvSpPr>
          <p:spPr bwMode="auto">
            <a:xfrm rot="10800000">
              <a:off x="2403" y="3873"/>
              <a:ext cx="238" cy="15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20" name="Line 47"/>
            <p:cNvSpPr>
              <a:spLocks noChangeShapeType="1"/>
            </p:cNvSpPr>
            <p:nvPr/>
          </p:nvSpPr>
          <p:spPr bwMode="auto">
            <a:xfrm>
              <a:off x="2657" y="3880"/>
              <a:ext cx="86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21" name="Oval 49"/>
            <p:cNvSpPr>
              <a:spLocks noChangeArrowheads="1"/>
            </p:cNvSpPr>
            <p:nvPr/>
          </p:nvSpPr>
          <p:spPr bwMode="auto">
            <a:xfrm>
              <a:off x="935" y="2139"/>
              <a:ext cx="88" cy="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22" name="Oval 50"/>
            <p:cNvSpPr>
              <a:spLocks noChangeArrowheads="1"/>
            </p:cNvSpPr>
            <p:nvPr/>
          </p:nvSpPr>
          <p:spPr bwMode="auto">
            <a:xfrm>
              <a:off x="4513" y="2148"/>
              <a:ext cx="88" cy="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23" name="Oval 52"/>
            <p:cNvSpPr>
              <a:spLocks noChangeArrowheads="1"/>
            </p:cNvSpPr>
            <p:nvPr/>
          </p:nvSpPr>
          <p:spPr bwMode="auto">
            <a:xfrm>
              <a:off x="3470" y="2160"/>
              <a:ext cx="88" cy="7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" name="动作按钮: 前进或下一项 1">
            <a:hlinkClick r:id="" action="ppaction://hlinkshowjump?jump=nextslide" highlightClick="1"/>
          </p:cNvPr>
          <p:cNvSpPr/>
          <p:nvPr/>
        </p:nvSpPr>
        <p:spPr>
          <a:xfrm>
            <a:off x="7802563" y="4755357"/>
            <a:ext cx="441845" cy="329827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build="p"/>
      <p:bldP spid="174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F4D40C-7C9C-468A-9DEC-D21525E44684}" type="slidenum">
              <a:rPr lang="en-US" altLang="zh-CN"/>
              <a:pPr>
                <a:defRPr/>
              </a:pPr>
              <a:t>20</a:t>
            </a:fld>
            <a:endParaRPr lang="en-US" altLang="zh-CN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395288" y="1196975"/>
            <a:ext cx="7272337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>
                <a:latin typeface="Arial" charset="0"/>
              </a:rPr>
              <a:t>其信号流图结构为：</a:t>
            </a:r>
          </a:p>
        </p:txBody>
      </p:sp>
      <p:sp>
        <p:nvSpPr>
          <p:cNvPr id="18464" name="Rectangle 32"/>
          <p:cNvSpPr>
            <a:spLocks noChangeArrowheads="1"/>
          </p:cNvSpPr>
          <p:nvPr/>
        </p:nvSpPr>
        <p:spPr bwMode="auto">
          <a:xfrm>
            <a:off x="611188" y="3141663"/>
            <a:ext cx="8064500" cy="288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3200" b="1" dirty="0">
                <a:latin typeface="Arial" charset="0"/>
              </a:rPr>
              <a:t>网络节点  </a:t>
            </a:r>
            <a:endParaRPr lang="zh-CN" altLang="en-US" sz="3200" b="1" dirty="0">
              <a:latin typeface="Arial" charset="0"/>
              <a:sym typeface="Wingdings" pitchFamily="2" charset="2"/>
            </a:endParaRPr>
          </a:p>
          <a:p>
            <a:pPr marL="742950" lvl="1" indent="-285750"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r>
              <a:rPr lang="zh-CN" altLang="en-US" sz="2800" b="1" dirty="0">
                <a:latin typeface="Arial" charset="0"/>
              </a:rPr>
              <a:t>输入节点（源节点）</a:t>
            </a:r>
            <a:endParaRPr lang="zh-CN" altLang="en-US" sz="2800" b="1" dirty="0">
              <a:latin typeface="Arial" charset="0"/>
              <a:sym typeface="Wingdings" pitchFamily="2" charset="2"/>
            </a:endParaRPr>
          </a:p>
          <a:p>
            <a:pPr marL="742950" lvl="1" indent="-285750"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r>
              <a:rPr lang="zh-CN" altLang="en-US" sz="2800" b="1" dirty="0">
                <a:latin typeface="Arial" charset="0"/>
              </a:rPr>
              <a:t>输出节点（阱节点）</a:t>
            </a:r>
          </a:p>
          <a:p>
            <a:pPr marL="742950" lvl="1" indent="-285750"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r>
              <a:rPr lang="zh-CN" altLang="en-US" sz="2800" b="1" dirty="0">
                <a:latin typeface="Arial" charset="0"/>
              </a:rPr>
              <a:t>分支节点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3200" b="1" dirty="0">
                <a:latin typeface="Arial" charset="0"/>
                <a:sym typeface="Wingdings" pitchFamily="2" charset="2"/>
              </a:rPr>
              <a:t>节点值＝所有输入支路</a:t>
            </a:r>
            <a:r>
              <a:rPr lang="zh-CN" altLang="en-US" sz="3200" b="1" dirty="0" smtClean="0">
                <a:latin typeface="Arial" charset="0"/>
                <a:sym typeface="Wingdings" pitchFamily="2" charset="2"/>
              </a:rPr>
              <a:t>信号值之</a:t>
            </a:r>
            <a:r>
              <a:rPr lang="zh-CN" altLang="en-US" sz="3200" b="1" dirty="0">
                <a:latin typeface="Arial" charset="0"/>
                <a:sym typeface="Wingdings" pitchFamily="2" charset="2"/>
              </a:rPr>
              <a:t>和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3200" b="1" dirty="0">
                <a:latin typeface="Arial" charset="0"/>
                <a:sym typeface="Wingdings" pitchFamily="2" charset="2"/>
              </a:rPr>
              <a:t>支路信号值＝起始节点信号值</a:t>
            </a:r>
            <a:r>
              <a:rPr lang="en-US" altLang="zh-CN" sz="3200" b="1" dirty="0">
                <a:latin typeface="Arial" charset="0"/>
                <a:sym typeface="Wingdings" pitchFamily="2" charset="2"/>
              </a:rPr>
              <a:t>×</a:t>
            </a:r>
            <a:r>
              <a:rPr lang="zh-CN" altLang="en-US" sz="3200" b="1" dirty="0">
                <a:latin typeface="Arial" charset="0"/>
                <a:sym typeface="Wingdings" pitchFamily="2" charset="2"/>
              </a:rPr>
              <a:t>传输系数</a:t>
            </a:r>
          </a:p>
        </p:txBody>
      </p:sp>
      <p:graphicFrame>
        <p:nvGraphicFramePr>
          <p:cNvPr id="18467" name="Object 35"/>
          <p:cNvGraphicFramePr>
            <a:graphicFrameLocks noChangeAspect="1"/>
          </p:cNvGraphicFramePr>
          <p:nvPr/>
        </p:nvGraphicFramePr>
        <p:xfrm>
          <a:off x="1547813" y="476250"/>
          <a:ext cx="6110287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02" name="公式" r:id="rId3" imgW="2311400" imgH="228600" progId="Equation.3">
                  <p:embed/>
                </p:oleObj>
              </mc:Choice>
              <mc:Fallback>
                <p:oleObj name="公式" r:id="rId3" imgW="2311400" imgH="22860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6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476250"/>
                        <a:ext cx="6110287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2974975" y="1484313"/>
            <a:ext cx="6169025" cy="2663825"/>
            <a:chOff x="2974975" y="1484313"/>
            <a:chExt cx="6169026" cy="2663826"/>
          </a:xfrm>
        </p:grpSpPr>
        <p:sp>
          <p:nvSpPr>
            <p:cNvPr id="21511" name="Oval 3"/>
            <p:cNvSpPr>
              <a:spLocks noChangeArrowheads="1"/>
            </p:cNvSpPr>
            <p:nvPr/>
          </p:nvSpPr>
          <p:spPr bwMode="auto">
            <a:xfrm>
              <a:off x="4884738" y="2036763"/>
              <a:ext cx="73025" cy="73025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12" name="Oval 4"/>
            <p:cNvSpPr>
              <a:spLocks noChangeArrowheads="1"/>
            </p:cNvSpPr>
            <p:nvPr/>
          </p:nvSpPr>
          <p:spPr bwMode="auto">
            <a:xfrm>
              <a:off x="6908800" y="2033588"/>
              <a:ext cx="73025" cy="73025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1513" name="Object 5"/>
            <p:cNvGraphicFramePr>
              <a:graphicFrameLocks noChangeAspect="1"/>
            </p:cNvGraphicFramePr>
            <p:nvPr/>
          </p:nvGraphicFramePr>
          <p:xfrm>
            <a:off x="2974975" y="1844676"/>
            <a:ext cx="839788" cy="536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03" name="公式" r:id="rId5" imgW="317225" imgH="203024" progId="Equation.3">
                    <p:embed/>
                  </p:oleObj>
                </mc:Choice>
                <mc:Fallback>
                  <p:oleObj name="公式" r:id="rId5" imgW="317225" imgH="203024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4975" y="1844676"/>
                          <a:ext cx="839788" cy="5365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4" name="Object 6"/>
            <p:cNvGraphicFramePr>
              <a:graphicFrameLocks noChangeAspect="1"/>
            </p:cNvGraphicFramePr>
            <p:nvPr/>
          </p:nvGraphicFramePr>
          <p:xfrm>
            <a:off x="8304213" y="1844676"/>
            <a:ext cx="839788" cy="536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04" name="公式" r:id="rId7" imgW="317225" imgH="203024" progId="Equation.3">
                    <p:embed/>
                  </p:oleObj>
                </mc:Choice>
                <mc:Fallback>
                  <p:oleObj name="公式" r:id="rId7" imgW="317225" imgH="203024" progId="Equation.3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04213" y="1844676"/>
                          <a:ext cx="839788" cy="5365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15" name="Line 7"/>
            <p:cNvSpPr>
              <a:spLocks noChangeShapeType="1"/>
            </p:cNvSpPr>
            <p:nvPr/>
          </p:nvSpPr>
          <p:spPr bwMode="auto">
            <a:xfrm>
              <a:off x="4056063" y="2060576"/>
              <a:ext cx="390048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16" name="Line 8"/>
            <p:cNvSpPr>
              <a:spLocks noChangeShapeType="1"/>
            </p:cNvSpPr>
            <p:nvPr/>
          </p:nvSpPr>
          <p:spPr bwMode="auto">
            <a:xfrm>
              <a:off x="4919663" y="2060576"/>
              <a:ext cx="0" cy="20875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17" name="Line 9"/>
            <p:cNvSpPr>
              <a:spLocks noChangeShapeType="1"/>
            </p:cNvSpPr>
            <p:nvPr/>
          </p:nvSpPr>
          <p:spPr bwMode="auto">
            <a:xfrm>
              <a:off x="4919663" y="4148138"/>
              <a:ext cx="20161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18" name="Line 10"/>
            <p:cNvSpPr>
              <a:spLocks noChangeShapeType="1"/>
            </p:cNvSpPr>
            <p:nvPr/>
          </p:nvSpPr>
          <p:spPr bwMode="auto">
            <a:xfrm>
              <a:off x="4919663" y="3068638"/>
              <a:ext cx="20161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19" name="Line 11"/>
            <p:cNvSpPr>
              <a:spLocks noChangeShapeType="1"/>
            </p:cNvSpPr>
            <p:nvPr/>
          </p:nvSpPr>
          <p:spPr bwMode="auto">
            <a:xfrm>
              <a:off x="6935788" y="2060576"/>
              <a:ext cx="0" cy="20875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20" name="Line 12"/>
            <p:cNvSpPr>
              <a:spLocks noChangeShapeType="1"/>
            </p:cNvSpPr>
            <p:nvPr/>
          </p:nvSpPr>
          <p:spPr bwMode="auto">
            <a:xfrm flipV="1">
              <a:off x="4064000" y="2060575"/>
              <a:ext cx="495301" cy="126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21" name="Line 13"/>
            <p:cNvSpPr>
              <a:spLocks noChangeShapeType="1"/>
            </p:cNvSpPr>
            <p:nvPr/>
          </p:nvSpPr>
          <p:spPr bwMode="auto">
            <a:xfrm>
              <a:off x="6935788" y="2060576"/>
              <a:ext cx="6477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22" name="Line 14"/>
            <p:cNvSpPr>
              <a:spLocks noChangeShapeType="1"/>
            </p:cNvSpPr>
            <p:nvPr/>
          </p:nvSpPr>
          <p:spPr bwMode="auto">
            <a:xfrm>
              <a:off x="5424488" y="2060576"/>
              <a:ext cx="6477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23" name="Line 15"/>
            <p:cNvSpPr>
              <a:spLocks noChangeShapeType="1"/>
            </p:cNvSpPr>
            <p:nvPr/>
          </p:nvSpPr>
          <p:spPr bwMode="auto">
            <a:xfrm flipH="1">
              <a:off x="5856288" y="4148138"/>
              <a:ext cx="7207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24" name="Line 16"/>
            <p:cNvSpPr>
              <a:spLocks noChangeShapeType="1"/>
            </p:cNvSpPr>
            <p:nvPr/>
          </p:nvSpPr>
          <p:spPr bwMode="auto">
            <a:xfrm flipH="1">
              <a:off x="5856288" y="3068638"/>
              <a:ext cx="7207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25" name="Line 17"/>
            <p:cNvSpPr>
              <a:spLocks noChangeShapeType="1"/>
            </p:cNvSpPr>
            <p:nvPr/>
          </p:nvSpPr>
          <p:spPr bwMode="auto">
            <a:xfrm>
              <a:off x="6935788" y="3357563"/>
              <a:ext cx="0" cy="431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26" name="Line 18"/>
            <p:cNvSpPr>
              <a:spLocks noChangeShapeType="1"/>
            </p:cNvSpPr>
            <p:nvPr/>
          </p:nvSpPr>
          <p:spPr bwMode="auto">
            <a:xfrm>
              <a:off x="6935788" y="2132013"/>
              <a:ext cx="0" cy="5048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27" name="Line 19"/>
            <p:cNvSpPr>
              <a:spLocks noChangeShapeType="1"/>
            </p:cNvSpPr>
            <p:nvPr/>
          </p:nvSpPr>
          <p:spPr bwMode="auto">
            <a:xfrm flipV="1">
              <a:off x="4919663" y="2420938"/>
              <a:ext cx="0" cy="358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28" name="Line 20"/>
            <p:cNvSpPr>
              <a:spLocks noChangeShapeType="1"/>
            </p:cNvSpPr>
            <p:nvPr/>
          </p:nvSpPr>
          <p:spPr bwMode="auto">
            <a:xfrm flipV="1">
              <a:off x="4919663" y="3500438"/>
              <a:ext cx="0" cy="3587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29" name="Oval 21"/>
            <p:cNvSpPr>
              <a:spLocks noChangeArrowheads="1"/>
            </p:cNvSpPr>
            <p:nvPr/>
          </p:nvSpPr>
          <p:spPr bwMode="auto">
            <a:xfrm>
              <a:off x="4870450" y="3017838"/>
              <a:ext cx="73025" cy="73025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30" name="Oval 22"/>
            <p:cNvSpPr>
              <a:spLocks noChangeArrowheads="1"/>
            </p:cNvSpPr>
            <p:nvPr/>
          </p:nvSpPr>
          <p:spPr bwMode="auto">
            <a:xfrm>
              <a:off x="6902450" y="3036888"/>
              <a:ext cx="73025" cy="73025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1531" name="Object 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01301469"/>
                </p:ext>
              </p:extLst>
            </p:nvPr>
          </p:nvGraphicFramePr>
          <p:xfrm>
            <a:off x="5812362" y="2384425"/>
            <a:ext cx="393700" cy="577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05" name="公式" r:id="rId9" imgW="152268" imgH="215713" progId="Equation.3">
                    <p:embed/>
                  </p:oleObj>
                </mc:Choice>
                <mc:Fallback>
                  <p:oleObj name="公式" r:id="rId9" imgW="152268" imgH="215713" progId="Equation.3">
                    <p:embed/>
                    <p:pic>
                      <p:nvPicPr>
                        <p:cNvPr id="0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12362" y="2384425"/>
                          <a:ext cx="393700" cy="5778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32" name="Object 2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81202009"/>
                </p:ext>
              </p:extLst>
            </p:nvPr>
          </p:nvGraphicFramePr>
          <p:xfrm>
            <a:off x="5766594" y="3544962"/>
            <a:ext cx="401638" cy="506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06" name="公式" r:id="rId11" imgW="177569" imgH="215619" progId="Equation.3">
                    <p:embed/>
                  </p:oleObj>
                </mc:Choice>
                <mc:Fallback>
                  <p:oleObj name="公式" r:id="rId11" imgW="177569" imgH="215619" progId="Equation.3">
                    <p:embed/>
                    <p:pic>
                      <p:nvPicPr>
                        <p:cNvPr id="0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66594" y="3544962"/>
                          <a:ext cx="401638" cy="5064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33" name="Object 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3550683"/>
                </p:ext>
              </p:extLst>
            </p:nvPr>
          </p:nvGraphicFramePr>
          <p:xfrm>
            <a:off x="7042747" y="3429869"/>
            <a:ext cx="401638" cy="368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07" name="公式" r:id="rId13" imgW="215713" imgH="190335" progId="Equation.3">
                    <p:embed/>
                  </p:oleObj>
                </mc:Choice>
                <mc:Fallback>
                  <p:oleObj name="公式" r:id="rId13" imgW="215713" imgH="190335" progId="Equation.3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42747" y="3429869"/>
                          <a:ext cx="401638" cy="368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34" name="Object 28"/>
            <p:cNvGraphicFramePr>
              <a:graphicFrameLocks noChangeAspect="1"/>
            </p:cNvGraphicFramePr>
            <p:nvPr/>
          </p:nvGraphicFramePr>
          <p:xfrm>
            <a:off x="4343400" y="1484313"/>
            <a:ext cx="379413" cy="5254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08" name="公式" r:id="rId15" imgW="165028" imgH="228501" progId="Equation.3">
                    <p:embed/>
                  </p:oleObj>
                </mc:Choice>
                <mc:Fallback>
                  <p:oleObj name="公式" r:id="rId15" imgW="165028" imgH="228501" progId="Equation.3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43400" y="1484313"/>
                          <a:ext cx="379413" cy="5254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35" name="Object 2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95825461"/>
                </p:ext>
              </p:extLst>
            </p:nvPr>
          </p:nvGraphicFramePr>
          <p:xfrm>
            <a:off x="7042747" y="2274744"/>
            <a:ext cx="457200" cy="419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09" name="公式" r:id="rId17" imgW="215713" imgH="190335" progId="Equation.3">
                    <p:embed/>
                  </p:oleObj>
                </mc:Choice>
                <mc:Fallback>
                  <p:oleObj name="公式" r:id="rId17" imgW="215713" imgH="190335" progId="Equation.3">
                    <p:embed/>
                    <p:pic>
                      <p:nvPicPr>
                        <p:cNvPr id="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42747" y="2274744"/>
                          <a:ext cx="457200" cy="4191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36" name="Oval 36"/>
            <p:cNvSpPr>
              <a:spLocks noChangeArrowheads="1"/>
            </p:cNvSpPr>
            <p:nvPr/>
          </p:nvSpPr>
          <p:spPr bwMode="auto">
            <a:xfrm>
              <a:off x="3924300" y="1989138"/>
              <a:ext cx="139700" cy="12065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37" name="Oval 37"/>
            <p:cNvSpPr>
              <a:spLocks noChangeArrowheads="1"/>
            </p:cNvSpPr>
            <p:nvPr/>
          </p:nvSpPr>
          <p:spPr bwMode="auto">
            <a:xfrm>
              <a:off x="7956550" y="1989138"/>
              <a:ext cx="139700" cy="12065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38" name="Oval 39"/>
            <p:cNvSpPr>
              <a:spLocks noChangeArrowheads="1"/>
            </p:cNvSpPr>
            <p:nvPr/>
          </p:nvSpPr>
          <p:spPr bwMode="auto">
            <a:xfrm>
              <a:off x="4859338" y="2997201"/>
              <a:ext cx="139700" cy="12065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39" name="Oval 40"/>
            <p:cNvSpPr>
              <a:spLocks noChangeArrowheads="1"/>
            </p:cNvSpPr>
            <p:nvPr/>
          </p:nvSpPr>
          <p:spPr bwMode="auto">
            <a:xfrm>
              <a:off x="4859338" y="1989138"/>
              <a:ext cx="139700" cy="12065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40" name="Oval 41"/>
            <p:cNvSpPr>
              <a:spLocks noChangeArrowheads="1"/>
            </p:cNvSpPr>
            <p:nvPr/>
          </p:nvSpPr>
          <p:spPr bwMode="auto">
            <a:xfrm>
              <a:off x="6877050" y="1989138"/>
              <a:ext cx="139700" cy="12065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41" name="Oval 42"/>
            <p:cNvSpPr>
              <a:spLocks noChangeArrowheads="1"/>
            </p:cNvSpPr>
            <p:nvPr/>
          </p:nvSpPr>
          <p:spPr bwMode="auto">
            <a:xfrm>
              <a:off x="6877050" y="2997201"/>
              <a:ext cx="139700" cy="12065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3" name="动作按钮: 后退或前一项 2">
            <a:hlinkClick r:id="" action="ppaction://hlinkshowjump?jump=previousslide" highlightClick="1"/>
          </p:cNvPr>
          <p:cNvSpPr/>
          <p:nvPr/>
        </p:nvSpPr>
        <p:spPr>
          <a:xfrm>
            <a:off x="1259632" y="2132013"/>
            <a:ext cx="432048" cy="28892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动作按钮: 前进或下一项 3">
            <a:hlinkClick r:id="" action="ppaction://hlinkshowjump?jump=nextslide" highlightClick="1"/>
          </p:cNvPr>
          <p:cNvSpPr/>
          <p:nvPr/>
        </p:nvSpPr>
        <p:spPr>
          <a:xfrm>
            <a:off x="8388424" y="548680"/>
            <a:ext cx="504056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184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84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84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4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4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4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4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2781A-660D-4F27-816D-1864BE6B530A}" type="slidenum">
              <a:rPr lang="en-US" altLang="zh-CN"/>
              <a:pPr>
                <a:defRPr/>
              </a:pPr>
              <a:t>21</a:t>
            </a:fld>
            <a:endParaRPr lang="en-US" altLang="zh-CN"/>
          </a:p>
        </p:txBody>
      </p:sp>
      <p:graphicFrame>
        <p:nvGraphicFramePr>
          <p:cNvPr id="48172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481461"/>
              </p:ext>
            </p:extLst>
          </p:nvPr>
        </p:nvGraphicFramePr>
        <p:xfrm>
          <a:off x="1366477" y="2894621"/>
          <a:ext cx="3282950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48" name="Equation" r:id="rId3" imgW="1295280" imgH="228600" progId="Equation.DSMT4">
                  <p:embed/>
                </p:oleObj>
              </mc:Choice>
              <mc:Fallback>
                <p:oleObj name="Equation" r:id="rId3" imgW="1295280" imgH="228600" progId="Equation.DSMT4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00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6477" y="2894621"/>
                        <a:ext cx="3282950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73" name="Object 45"/>
          <p:cNvGraphicFramePr>
            <a:graphicFrameLocks noChangeAspect="1"/>
          </p:cNvGraphicFramePr>
          <p:nvPr/>
        </p:nvGraphicFramePr>
        <p:xfrm>
          <a:off x="1355725" y="3430588"/>
          <a:ext cx="4248150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49" name="Equation" r:id="rId5" imgW="1676400" imgH="228600" progId="Equation.DSMT4">
                  <p:embed/>
                </p:oleObj>
              </mc:Choice>
              <mc:Fallback>
                <p:oleObj name="Equation" r:id="rId5" imgW="1676400" imgH="228600" progId="Equation.DSMT4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5725" y="3430588"/>
                        <a:ext cx="4248150" cy="579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74" name="Object 46"/>
          <p:cNvGraphicFramePr>
            <a:graphicFrameLocks noChangeAspect="1"/>
          </p:cNvGraphicFramePr>
          <p:nvPr/>
        </p:nvGraphicFramePr>
        <p:xfrm>
          <a:off x="1322388" y="4005263"/>
          <a:ext cx="4311650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50" name="Equation" r:id="rId7" imgW="1701800" imgH="228600" progId="Equation.DSMT4">
                  <p:embed/>
                </p:oleObj>
              </mc:Choice>
              <mc:Fallback>
                <p:oleObj name="Equation" r:id="rId7" imgW="1701800" imgH="228600" progId="Equation.DSMT4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2388" y="4005263"/>
                        <a:ext cx="4311650" cy="579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75" name="Object 47"/>
          <p:cNvGraphicFramePr>
            <a:graphicFrameLocks noChangeAspect="1"/>
          </p:cNvGraphicFramePr>
          <p:nvPr/>
        </p:nvGraphicFramePr>
        <p:xfrm>
          <a:off x="385763" y="4581525"/>
          <a:ext cx="7754937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51" name="Equation" r:id="rId9" imgW="3060700" imgH="228600" progId="Equation.DSMT4">
                  <p:embed/>
                </p:oleObj>
              </mc:Choice>
              <mc:Fallback>
                <p:oleObj name="Equation" r:id="rId9" imgW="3060700" imgH="228600" progId="Equation.DSMT4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763" y="4581525"/>
                        <a:ext cx="7754937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76" name="Object 48"/>
          <p:cNvGraphicFramePr>
            <a:graphicFrameLocks noChangeAspect="1"/>
          </p:cNvGraphicFramePr>
          <p:nvPr/>
        </p:nvGraphicFramePr>
        <p:xfrm>
          <a:off x="0" y="5157788"/>
          <a:ext cx="8526463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52" name="Equation" r:id="rId11" imgW="3365500" imgH="228600" progId="Equation.DSMT4">
                  <p:embed/>
                </p:oleObj>
              </mc:Choice>
              <mc:Fallback>
                <p:oleObj name="Equation" r:id="rId11" imgW="3365500" imgH="228600" progId="Equation.DSMT4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157788"/>
                        <a:ext cx="8526463" cy="579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78" name="Object 50"/>
          <p:cNvGraphicFramePr>
            <a:graphicFrameLocks noChangeAspect="1"/>
          </p:cNvGraphicFramePr>
          <p:nvPr/>
        </p:nvGraphicFramePr>
        <p:xfrm>
          <a:off x="755650" y="5734050"/>
          <a:ext cx="7046913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53" name="Equation" r:id="rId13" imgW="2781300" imgH="228600" progId="Equation.DSMT4">
                  <p:embed/>
                </p:oleObj>
              </mc:Choice>
              <mc:Fallback>
                <p:oleObj name="Equation" r:id="rId13" imgW="2781300" imgH="228600" progId="Equation.DSMT4">
                  <p:embed/>
                  <p:pic>
                    <p:nvPicPr>
                      <p:cNvPr id="0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5734050"/>
                        <a:ext cx="7046913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216" name="Group 88"/>
          <p:cNvGrpSpPr>
            <a:grpSpLocks/>
          </p:cNvGrpSpPr>
          <p:nvPr/>
        </p:nvGrpSpPr>
        <p:grpSpPr bwMode="auto">
          <a:xfrm>
            <a:off x="1435923" y="152400"/>
            <a:ext cx="6264275" cy="2457450"/>
            <a:chOff x="793" y="164"/>
            <a:chExt cx="3946" cy="1548"/>
          </a:xfrm>
        </p:grpSpPr>
        <p:grpSp>
          <p:nvGrpSpPr>
            <p:cNvPr id="22538" name="Group 41"/>
            <p:cNvGrpSpPr>
              <a:grpSpLocks/>
            </p:cNvGrpSpPr>
            <p:nvPr/>
          </p:nvGrpSpPr>
          <p:grpSpPr bwMode="auto">
            <a:xfrm>
              <a:off x="793" y="164"/>
              <a:ext cx="3946" cy="1548"/>
              <a:chOff x="703" y="164"/>
              <a:chExt cx="4204" cy="1821"/>
            </a:xfrm>
          </p:grpSpPr>
          <p:sp>
            <p:nvSpPr>
              <p:cNvPr id="22545" name="Oval 4"/>
              <p:cNvSpPr>
                <a:spLocks noChangeArrowheads="1"/>
              </p:cNvSpPr>
              <p:nvPr/>
            </p:nvSpPr>
            <p:spPr bwMode="auto">
              <a:xfrm>
                <a:off x="1906" y="512"/>
                <a:ext cx="46" cy="46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sy="50000" kx="2115830" algn="bl" rotWithShape="0">
                        <a:srgbClr val="C0C0C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2546" name="Oval 5"/>
              <p:cNvSpPr>
                <a:spLocks noChangeArrowheads="1"/>
              </p:cNvSpPr>
              <p:nvPr/>
            </p:nvSpPr>
            <p:spPr bwMode="auto">
              <a:xfrm>
                <a:off x="3181" y="510"/>
                <a:ext cx="46" cy="46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sy="50000" kx="2115830" algn="bl" rotWithShape="0">
                        <a:srgbClr val="C0C0C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22547" name="Object 6"/>
              <p:cNvGraphicFramePr>
                <a:graphicFrameLocks noChangeAspect="1"/>
              </p:cNvGraphicFramePr>
              <p:nvPr/>
            </p:nvGraphicFramePr>
            <p:xfrm>
              <a:off x="703" y="391"/>
              <a:ext cx="529" cy="33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2854" name="公式" r:id="rId15" imgW="317225" imgH="203024" progId="Equation.3">
                      <p:embed/>
                    </p:oleObj>
                  </mc:Choice>
                  <mc:Fallback>
                    <p:oleObj name="公式" r:id="rId15" imgW="317225" imgH="203024" progId="Equation.3">
                      <p:embed/>
                      <p:pic>
                        <p:nvPicPr>
                          <p:cNvPr id="0" name="Object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lum bright="-100000"/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03" y="391"/>
                            <a:ext cx="529" cy="33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2548" name="Object 7"/>
              <p:cNvGraphicFramePr>
                <a:graphicFrameLocks noChangeAspect="1"/>
              </p:cNvGraphicFramePr>
              <p:nvPr/>
            </p:nvGraphicFramePr>
            <p:xfrm>
              <a:off x="4378" y="391"/>
              <a:ext cx="529" cy="33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2855" name="公式" r:id="rId17" imgW="317225" imgH="203024" progId="Equation.3">
                      <p:embed/>
                    </p:oleObj>
                  </mc:Choice>
                  <mc:Fallback>
                    <p:oleObj name="公式" r:id="rId17" imgW="317225" imgH="203024" progId="Equation.3">
                      <p:embed/>
                      <p:pic>
                        <p:nvPicPr>
                          <p:cNvPr id="0" name="Object 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lum bright="-100000"/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78" y="391"/>
                            <a:ext cx="529" cy="33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2549" name="Line 8"/>
              <p:cNvSpPr>
                <a:spLocks noChangeShapeType="1"/>
              </p:cNvSpPr>
              <p:nvPr/>
            </p:nvSpPr>
            <p:spPr bwMode="auto">
              <a:xfrm flipV="1">
                <a:off x="1359" y="529"/>
                <a:ext cx="2541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sy="50000" kx="2115830" algn="bl" rotWithShape="0">
                        <a:srgbClr val="C0C0C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2550" name="Line 9"/>
              <p:cNvSpPr>
                <a:spLocks noChangeShapeType="1"/>
              </p:cNvSpPr>
              <p:nvPr/>
            </p:nvSpPr>
            <p:spPr bwMode="auto">
              <a:xfrm>
                <a:off x="1928" y="527"/>
                <a:ext cx="0" cy="131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sy="50000" kx="2115830" algn="bl" rotWithShape="0">
                        <a:srgbClr val="C0C0C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2551" name="Line 10"/>
              <p:cNvSpPr>
                <a:spLocks noChangeShapeType="1"/>
              </p:cNvSpPr>
              <p:nvPr/>
            </p:nvSpPr>
            <p:spPr bwMode="auto">
              <a:xfrm>
                <a:off x="1928" y="1842"/>
                <a:ext cx="127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sy="50000" kx="2115830" algn="bl" rotWithShape="0">
                        <a:srgbClr val="C0C0C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2552" name="Line 11"/>
              <p:cNvSpPr>
                <a:spLocks noChangeShapeType="1"/>
              </p:cNvSpPr>
              <p:nvPr/>
            </p:nvSpPr>
            <p:spPr bwMode="auto">
              <a:xfrm>
                <a:off x="1928" y="1162"/>
                <a:ext cx="127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sy="50000" kx="2115830" algn="bl" rotWithShape="0">
                        <a:srgbClr val="C0C0C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2553" name="Line 12"/>
              <p:cNvSpPr>
                <a:spLocks noChangeShapeType="1"/>
              </p:cNvSpPr>
              <p:nvPr/>
            </p:nvSpPr>
            <p:spPr bwMode="auto">
              <a:xfrm>
                <a:off x="3198" y="527"/>
                <a:ext cx="0" cy="131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sy="50000" kx="2115830" algn="bl" rotWithShape="0">
                        <a:srgbClr val="C0C0C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2554" name="Line 13"/>
              <p:cNvSpPr>
                <a:spLocks noChangeShapeType="1"/>
              </p:cNvSpPr>
              <p:nvPr/>
            </p:nvSpPr>
            <p:spPr bwMode="auto">
              <a:xfrm>
                <a:off x="1337" y="533"/>
                <a:ext cx="36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sy="50000" kx="2115830" algn="bl" rotWithShape="0">
                        <a:srgbClr val="C0C0C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2555" name="Line 14"/>
              <p:cNvSpPr>
                <a:spLocks noChangeShapeType="1"/>
              </p:cNvSpPr>
              <p:nvPr/>
            </p:nvSpPr>
            <p:spPr bwMode="auto">
              <a:xfrm>
                <a:off x="3198" y="527"/>
                <a:ext cx="40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sy="50000" kx="2115830" algn="bl" rotWithShape="0">
                        <a:srgbClr val="C0C0C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2556" name="Line 15"/>
              <p:cNvSpPr>
                <a:spLocks noChangeShapeType="1"/>
              </p:cNvSpPr>
              <p:nvPr/>
            </p:nvSpPr>
            <p:spPr bwMode="auto">
              <a:xfrm>
                <a:off x="2246" y="527"/>
                <a:ext cx="40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sy="50000" kx="2115830" algn="bl" rotWithShape="0">
                        <a:srgbClr val="C0C0C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2557" name="Line 16"/>
              <p:cNvSpPr>
                <a:spLocks noChangeShapeType="1"/>
              </p:cNvSpPr>
              <p:nvPr/>
            </p:nvSpPr>
            <p:spPr bwMode="auto">
              <a:xfrm flipH="1">
                <a:off x="2518" y="1842"/>
                <a:ext cx="45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sy="50000" kx="2115830" algn="bl" rotWithShape="0">
                        <a:srgbClr val="C0C0C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2558" name="Line 17"/>
              <p:cNvSpPr>
                <a:spLocks noChangeShapeType="1"/>
              </p:cNvSpPr>
              <p:nvPr/>
            </p:nvSpPr>
            <p:spPr bwMode="auto">
              <a:xfrm flipH="1">
                <a:off x="2518" y="1162"/>
                <a:ext cx="45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sy="50000" kx="2115830" algn="bl" rotWithShape="0">
                        <a:srgbClr val="C0C0C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2559" name="Line 18"/>
              <p:cNvSpPr>
                <a:spLocks noChangeShapeType="1"/>
              </p:cNvSpPr>
              <p:nvPr/>
            </p:nvSpPr>
            <p:spPr bwMode="auto">
              <a:xfrm>
                <a:off x="3198" y="1344"/>
                <a:ext cx="0" cy="2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sy="50000" kx="2115830" algn="bl" rotWithShape="0">
                        <a:srgbClr val="C0C0C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2560" name="Line 19"/>
              <p:cNvSpPr>
                <a:spLocks noChangeShapeType="1"/>
              </p:cNvSpPr>
              <p:nvPr/>
            </p:nvSpPr>
            <p:spPr bwMode="auto">
              <a:xfrm>
                <a:off x="3198" y="572"/>
                <a:ext cx="0" cy="31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sy="50000" kx="2115830" algn="bl" rotWithShape="0">
                        <a:srgbClr val="C0C0C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2561" name="Line 20"/>
              <p:cNvSpPr>
                <a:spLocks noChangeShapeType="1"/>
              </p:cNvSpPr>
              <p:nvPr/>
            </p:nvSpPr>
            <p:spPr bwMode="auto">
              <a:xfrm flipV="1">
                <a:off x="1928" y="754"/>
                <a:ext cx="0" cy="22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sy="50000" kx="2115830" algn="bl" rotWithShape="0">
                        <a:srgbClr val="C0C0C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2562" name="Line 21"/>
              <p:cNvSpPr>
                <a:spLocks noChangeShapeType="1"/>
              </p:cNvSpPr>
              <p:nvPr/>
            </p:nvSpPr>
            <p:spPr bwMode="auto">
              <a:xfrm flipV="1">
                <a:off x="1928" y="1434"/>
                <a:ext cx="0" cy="22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sy="50000" kx="2115830" algn="bl" rotWithShape="0">
                        <a:srgbClr val="C0C0C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2563" name="Oval 22"/>
              <p:cNvSpPr>
                <a:spLocks noChangeArrowheads="1"/>
              </p:cNvSpPr>
              <p:nvPr/>
            </p:nvSpPr>
            <p:spPr bwMode="auto">
              <a:xfrm>
                <a:off x="1897" y="1130"/>
                <a:ext cx="46" cy="46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sy="50000" kx="2115830" algn="bl" rotWithShape="0">
                        <a:srgbClr val="C0C0C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2564" name="Oval 23"/>
              <p:cNvSpPr>
                <a:spLocks noChangeArrowheads="1"/>
              </p:cNvSpPr>
              <p:nvPr/>
            </p:nvSpPr>
            <p:spPr bwMode="auto">
              <a:xfrm>
                <a:off x="3177" y="1142"/>
                <a:ext cx="46" cy="46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sy="50000" kx="2115830" algn="bl" rotWithShape="0">
                        <a:srgbClr val="C0C0C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22565" name="Object 2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81362624"/>
                  </p:ext>
                </p:extLst>
              </p:nvPr>
            </p:nvGraphicFramePr>
            <p:xfrm>
              <a:off x="2482" y="763"/>
              <a:ext cx="248" cy="36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2856" name="公式" r:id="rId19" imgW="152268" imgH="215713" progId="Equation.3">
                      <p:embed/>
                    </p:oleObj>
                  </mc:Choice>
                  <mc:Fallback>
                    <p:oleObj name="公式" r:id="rId19" imgW="152268" imgH="215713" progId="Equation.3">
                      <p:embed/>
                      <p:pic>
                        <p:nvPicPr>
                          <p:cNvPr id="0" name="Object 2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>
                            <a:lum bright="-100000"/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82" y="763"/>
                            <a:ext cx="248" cy="36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2566" name="Object 2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45470406"/>
                  </p:ext>
                </p:extLst>
              </p:nvPr>
            </p:nvGraphicFramePr>
            <p:xfrm>
              <a:off x="2447" y="1500"/>
              <a:ext cx="253" cy="31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2857" name="公式" r:id="rId21" imgW="177569" imgH="215619" progId="Equation.3">
                      <p:embed/>
                    </p:oleObj>
                  </mc:Choice>
                  <mc:Fallback>
                    <p:oleObj name="公式" r:id="rId21" imgW="177569" imgH="215619" progId="Equation.3">
                      <p:embed/>
                      <p:pic>
                        <p:nvPicPr>
                          <p:cNvPr id="0" name="Object 2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2">
                            <a:lum bright="-100000"/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47" y="1500"/>
                            <a:ext cx="253" cy="31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2567" name="Object 28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07006778"/>
                  </p:ext>
                </p:extLst>
              </p:nvPr>
            </p:nvGraphicFramePr>
            <p:xfrm>
              <a:off x="3271" y="1359"/>
              <a:ext cx="253" cy="23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2858" name="公式" r:id="rId23" imgW="215713" imgH="190335" progId="Equation.3">
                      <p:embed/>
                    </p:oleObj>
                  </mc:Choice>
                  <mc:Fallback>
                    <p:oleObj name="公式" r:id="rId23" imgW="215713" imgH="190335" progId="Equation.3">
                      <p:embed/>
                      <p:pic>
                        <p:nvPicPr>
                          <p:cNvPr id="0" name="Object 2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4">
                            <a:lum bright="-100000"/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71" y="1359"/>
                            <a:ext cx="253" cy="23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2568" name="Object 29"/>
              <p:cNvGraphicFramePr>
                <a:graphicFrameLocks noChangeAspect="1"/>
              </p:cNvGraphicFramePr>
              <p:nvPr/>
            </p:nvGraphicFramePr>
            <p:xfrm>
              <a:off x="1519" y="164"/>
              <a:ext cx="239" cy="33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2859" name="公式" r:id="rId25" imgW="165028" imgH="228501" progId="Equation.3">
                      <p:embed/>
                    </p:oleObj>
                  </mc:Choice>
                  <mc:Fallback>
                    <p:oleObj name="公式" r:id="rId25" imgW="165028" imgH="228501" progId="Equation.3">
                      <p:embed/>
                      <p:pic>
                        <p:nvPicPr>
                          <p:cNvPr id="0" name="Object 2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6">
                            <a:lum bright="-100000"/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519" y="164"/>
                            <a:ext cx="239" cy="33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2569" name="Object 3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56217103"/>
                  </p:ext>
                </p:extLst>
              </p:nvPr>
            </p:nvGraphicFramePr>
            <p:xfrm>
              <a:off x="3254" y="631"/>
              <a:ext cx="288" cy="26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2860" name="公式" r:id="rId27" imgW="215713" imgH="190335" progId="Equation.3">
                      <p:embed/>
                    </p:oleObj>
                  </mc:Choice>
                  <mc:Fallback>
                    <p:oleObj name="公式" r:id="rId27" imgW="215713" imgH="190335" progId="Equation.3">
                      <p:embed/>
                      <p:pic>
                        <p:nvPicPr>
                          <p:cNvPr id="0" name="Object 3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4">
                            <a:lum bright="-100000"/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54" y="631"/>
                            <a:ext cx="288" cy="26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2570" name="Rectangle 35"/>
              <p:cNvSpPr>
                <a:spLocks noChangeArrowheads="1"/>
              </p:cNvSpPr>
              <p:nvPr/>
            </p:nvSpPr>
            <p:spPr bwMode="auto">
              <a:xfrm>
                <a:off x="1837" y="164"/>
                <a:ext cx="272" cy="2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342900" indent="-342900">
                  <a:spcBef>
                    <a:spcPct val="20000"/>
                  </a:spcBef>
                  <a:buClr>
                    <a:schemeClr val="tx1"/>
                  </a:buClr>
                </a:pPr>
                <a:r>
                  <a:rPr lang="en-US" altLang="zh-CN" sz="2400" b="1">
                    <a:latin typeface="Arial" charset="0"/>
                  </a:rPr>
                  <a:t>1</a:t>
                </a:r>
              </a:p>
            </p:txBody>
          </p:sp>
          <p:sp>
            <p:nvSpPr>
              <p:cNvPr id="22571" name="Rectangle 36"/>
              <p:cNvSpPr>
                <a:spLocks noChangeArrowheads="1"/>
              </p:cNvSpPr>
              <p:nvPr/>
            </p:nvSpPr>
            <p:spPr bwMode="auto">
              <a:xfrm>
                <a:off x="3243" y="981"/>
                <a:ext cx="272" cy="2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342900" indent="-342900">
                  <a:spcBef>
                    <a:spcPct val="20000"/>
                  </a:spcBef>
                  <a:buClr>
                    <a:schemeClr val="tx1"/>
                  </a:buClr>
                </a:pPr>
                <a:r>
                  <a:rPr lang="en-US" altLang="zh-CN" sz="2400" b="1">
                    <a:latin typeface="Arial" charset="0"/>
                  </a:rPr>
                  <a:t>3</a:t>
                </a:r>
              </a:p>
            </p:txBody>
          </p:sp>
          <p:sp>
            <p:nvSpPr>
              <p:cNvPr id="22572" name="Rectangle 37"/>
              <p:cNvSpPr>
                <a:spLocks noChangeArrowheads="1"/>
              </p:cNvSpPr>
              <p:nvPr/>
            </p:nvSpPr>
            <p:spPr bwMode="auto">
              <a:xfrm>
                <a:off x="3016" y="164"/>
                <a:ext cx="272" cy="2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342900" indent="-342900">
                  <a:spcBef>
                    <a:spcPct val="20000"/>
                  </a:spcBef>
                  <a:buClr>
                    <a:schemeClr val="tx1"/>
                  </a:buClr>
                </a:pPr>
                <a:r>
                  <a:rPr lang="en-US" altLang="zh-CN" sz="2400" b="1">
                    <a:latin typeface="Arial" charset="0"/>
                  </a:rPr>
                  <a:t>2</a:t>
                </a:r>
              </a:p>
            </p:txBody>
          </p:sp>
          <p:sp>
            <p:nvSpPr>
              <p:cNvPr id="22573" name="Rectangle 38"/>
              <p:cNvSpPr>
                <a:spLocks noChangeArrowheads="1"/>
              </p:cNvSpPr>
              <p:nvPr/>
            </p:nvSpPr>
            <p:spPr bwMode="auto">
              <a:xfrm>
                <a:off x="1519" y="1026"/>
                <a:ext cx="272" cy="2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342900" indent="-342900">
                  <a:spcBef>
                    <a:spcPct val="20000"/>
                  </a:spcBef>
                  <a:buClr>
                    <a:schemeClr val="tx1"/>
                  </a:buClr>
                </a:pPr>
                <a:r>
                  <a:rPr lang="en-US" altLang="zh-CN" sz="2400" b="1">
                    <a:latin typeface="Arial" charset="0"/>
                  </a:rPr>
                  <a:t>5</a:t>
                </a:r>
              </a:p>
            </p:txBody>
          </p:sp>
          <p:sp>
            <p:nvSpPr>
              <p:cNvPr id="22574" name="Rectangle 39"/>
              <p:cNvSpPr>
                <a:spLocks noChangeArrowheads="1"/>
              </p:cNvSpPr>
              <p:nvPr/>
            </p:nvSpPr>
            <p:spPr bwMode="auto">
              <a:xfrm>
                <a:off x="3238" y="1713"/>
                <a:ext cx="272" cy="2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342900" indent="-342900">
                  <a:spcBef>
                    <a:spcPct val="20000"/>
                  </a:spcBef>
                  <a:buClr>
                    <a:schemeClr val="tx1"/>
                  </a:buClr>
                </a:pPr>
                <a:r>
                  <a:rPr lang="en-US" altLang="zh-CN" sz="2400" b="1" dirty="0">
                    <a:latin typeface="Arial" charset="0"/>
                  </a:rPr>
                  <a:t>4</a:t>
                </a:r>
              </a:p>
            </p:txBody>
          </p:sp>
        </p:grpSp>
        <p:sp>
          <p:nvSpPr>
            <p:cNvPr id="22539" name="Oval 78"/>
            <p:cNvSpPr>
              <a:spLocks noChangeArrowheads="1"/>
            </p:cNvSpPr>
            <p:nvPr/>
          </p:nvSpPr>
          <p:spPr bwMode="auto">
            <a:xfrm>
              <a:off x="1292" y="436"/>
              <a:ext cx="88" cy="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40" name="Oval 79"/>
            <p:cNvSpPr>
              <a:spLocks noChangeArrowheads="1"/>
            </p:cNvSpPr>
            <p:nvPr/>
          </p:nvSpPr>
          <p:spPr bwMode="auto">
            <a:xfrm>
              <a:off x="3787" y="436"/>
              <a:ext cx="88" cy="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41" name="Oval 80"/>
            <p:cNvSpPr>
              <a:spLocks noChangeArrowheads="1"/>
            </p:cNvSpPr>
            <p:nvPr/>
          </p:nvSpPr>
          <p:spPr bwMode="auto">
            <a:xfrm>
              <a:off x="1899" y="956"/>
              <a:ext cx="88" cy="7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42" name="Oval 81"/>
            <p:cNvSpPr>
              <a:spLocks noChangeArrowheads="1"/>
            </p:cNvSpPr>
            <p:nvPr/>
          </p:nvSpPr>
          <p:spPr bwMode="auto">
            <a:xfrm>
              <a:off x="3107" y="436"/>
              <a:ext cx="88" cy="7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43" name="Oval 82"/>
            <p:cNvSpPr>
              <a:spLocks noChangeArrowheads="1"/>
            </p:cNvSpPr>
            <p:nvPr/>
          </p:nvSpPr>
          <p:spPr bwMode="auto">
            <a:xfrm>
              <a:off x="1882" y="436"/>
              <a:ext cx="88" cy="7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44" name="Oval 83"/>
            <p:cNvSpPr>
              <a:spLocks noChangeArrowheads="1"/>
            </p:cNvSpPr>
            <p:nvPr/>
          </p:nvSpPr>
          <p:spPr bwMode="auto">
            <a:xfrm>
              <a:off x="3081" y="981"/>
              <a:ext cx="88" cy="7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" name="动作按钮: 后退或前一项 1">
            <a:hlinkClick r:id="" action="ppaction://hlinkshowjump?jump=previousslide" highlightClick="1"/>
          </p:cNvPr>
          <p:cNvSpPr/>
          <p:nvPr/>
        </p:nvSpPr>
        <p:spPr>
          <a:xfrm>
            <a:off x="899592" y="6359016"/>
            <a:ext cx="504056" cy="3326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8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8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8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48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48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48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472E9D-1B2E-4C9D-AD14-2FC52B3F3BB9}" type="slidenum">
              <a:rPr lang="en-US" altLang="zh-CN"/>
              <a:pPr>
                <a:defRPr/>
              </a:pPr>
              <a:t>22</a:t>
            </a:fld>
            <a:endParaRPr lang="en-US" altLang="zh-CN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250825" y="260350"/>
            <a:ext cx="7848600" cy="100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</a:pPr>
            <a:r>
              <a:rPr lang="en-US" altLang="zh-CN" sz="3200" b="1">
                <a:latin typeface="Arial" charset="0"/>
              </a:rPr>
              <a:t>   </a:t>
            </a:r>
            <a:r>
              <a:rPr lang="zh-CN" altLang="en-US" sz="3200" b="1">
                <a:latin typeface="Arial" charset="0"/>
              </a:rPr>
              <a:t>根据信号流图，可以直接写出系统的差分方程和系统函数。</a:t>
            </a:r>
          </a:p>
        </p:txBody>
      </p:sp>
      <p:graphicFrame>
        <p:nvGraphicFramePr>
          <p:cNvPr id="20510" name="Object 30"/>
          <p:cNvGraphicFramePr>
            <a:graphicFrameLocks noChangeAspect="1"/>
          </p:cNvGraphicFramePr>
          <p:nvPr/>
        </p:nvGraphicFramePr>
        <p:xfrm>
          <a:off x="1476375" y="3789363"/>
          <a:ext cx="6110288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91" name="公式" r:id="rId3" imgW="2311400" imgH="228600" progId="Equation.3">
                  <p:embed/>
                </p:oleObj>
              </mc:Choice>
              <mc:Fallback>
                <p:oleObj name="公式" r:id="rId3" imgW="2311400" imgH="22860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6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3789363"/>
                        <a:ext cx="6110288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1" name="Object 31"/>
          <p:cNvGraphicFramePr>
            <a:graphicFrameLocks noChangeAspect="1"/>
          </p:cNvGraphicFramePr>
          <p:nvPr/>
        </p:nvGraphicFramePr>
        <p:xfrm>
          <a:off x="1674813" y="5445125"/>
          <a:ext cx="5292725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92" name="Equation" r:id="rId5" imgW="1943100" imgH="431800" progId="Equation.DSMT4">
                  <p:embed/>
                </p:oleObj>
              </mc:Choice>
              <mc:Fallback>
                <p:oleObj name="Equation" r:id="rId5" imgW="1943100" imgH="431800" progId="Equation.DSMT4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6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4813" y="5445125"/>
                        <a:ext cx="5292725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3" name="Object 33"/>
          <p:cNvGraphicFramePr>
            <a:graphicFrameLocks noChangeAspect="1"/>
          </p:cNvGraphicFramePr>
          <p:nvPr/>
        </p:nvGraphicFramePr>
        <p:xfrm>
          <a:off x="1443038" y="4565650"/>
          <a:ext cx="6178550" cy="636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93" name="Equation" r:id="rId7" imgW="2336800" imgH="241300" progId="Equation.DSMT4">
                  <p:embed/>
                </p:oleObj>
              </mc:Choice>
              <mc:Fallback>
                <p:oleObj name="Equation" r:id="rId7" imgW="2336800" imgH="241300" progId="Equation.DSMT4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6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3038" y="4565650"/>
                        <a:ext cx="6178550" cy="636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2" name="组合 41"/>
          <p:cNvGrpSpPr>
            <a:grpSpLocks/>
          </p:cNvGrpSpPr>
          <p:nvPr/>
        </p:nvGrpSpPr>
        <p:grpSpPr bwMode="auto">
          <a:xfrm>
            <a:off x="2933700" y="941388"/>
            <a:ext cx="6170613" cy="2663825"/>
            <a:chOff x="2974975" y="1484313"/>
            <a:chExt cx="6169026" cy="2663826"/>
          </a:xfrm>
        </p:grpSpPr>
        <p:sp>
          <p:nvSpPr>
            <p:cNvPr id="23560" name="Oval 3"/>
            <p:cNvSpPr>
              <a:spLocks noChangeArrowheads="1"/>
            </p:cNvSpPr>
            <p:nvPr/>
          </p:nvSpPr>
          <p:spPr bwMode="auto">
            <a:xfrm>
              <a:off x="4884738" y="2036763"/>
              <a:ext cx="73025" cy="73025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61" name="Oval 4"/>
            <p:cNvSpPr>
              <a:spLocks noChangeArrowheads="1"/>
            </p:cNvSpPr>
            <p:nvPr/>
          </p:nvSpPr>
          <p:spPr bwMode="auto">
            <a:xfrm>
              <a:off x="6908800" y="2033588"/>
              <a:ext cx="73025" cy="73025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3562" name="Object 5"/>
            <p:cNvGraphicFramePr>
              <a:graphicFrameLocks noChangeAspect="1"/>
            </p:cNvGraphicFramePr>
            <p:nvPr/>
          </p:nvGraphicFramePr>
          <p:xfrm>
            <a:off x="2974975" y="1844676"/>
            <a:ext cx="839788" cy="536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94" name="公式" r:id="rId9" imgW="317225" imgH="203024" progId="Equation.3">
                    <p:embed/>
                  </p:oleObj>
                </mc:Choice>
                <mc:Fallback>
                  <p:oleObj name="公式" r:id="rId9" imgW="317225" imgH="203024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4975" y="1844676"/>
                          <a:ext cx="839788" cy="5365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63" name="Object 6"/>
            <p:cNvGraphicFramePr>
              <a:graphicFrameLocks noChangeAspect="1"/>
            </p:cNvGraphicFramePr>
            <p:nvPr/>
          </p:nvGraphicFramePr>
          <p:xfrm>
            <a:off x="8304213" y="1844676"/>
            <a:ext cx="839788" cy="536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95" name="公式" r:id="rId11" imgW="317225" imgH="203024" progId="Equation.3">
                    <p:embed/>
                  </p:oleObj>
                </mc:Choice>
                <mc:Fallback>
                  <p:oleObj name="公式" r:id="rId11" imgW="317225" imgH="203024" progId="Equation.3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04213" y="1844676"/>
                          <a:ext cx="839788" cy="5365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64" name="Line 7"/>
            <p:cNvSpPr>
              <a:spLocks noChangeShapeType="1"/>
            </p:cNvSpPr>
            <p:nvPr/>
          </p:nvSpPr>
          <p:spPr bwMode="auto">
            <a:xfrm>
              <a:off x="4056063" y="2060576"/>
              <a:ext cx="390048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65" name="Line 8"/>
            <p:cNvSpPr>
              <a:spLocks noChangeShapeType="1"/>
            </p:cNvSpPr>
            <p:nvPr/>
          </p:nvSpPr>
          <p:spPr bwMode="auto">
            <a:xfrm>
              <a:off x="4919663" y="2060576"/>
              <a:ext cx="0" cy="20875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66" name="Line 9"/>
            <p:cNvSpPr>
              <a:spLocks noChangeShapeType="1"/>
            </p:cNvSpPr>
            <p:nvPr/>
          </p:nvSpPr>
          <p:spPr bwMode="auto">
            <a:xfrm>
              <a:off x="4919663" y="4148138"/>
              <a:ext cx="20161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67" name="Line 10"/>
            <p:cNvSpPr>
              <a:spLocks noChangeShapeType="1"/>
            </p:cNvSpPr>
            <p:nvPr/>
          </p:nvSpPr>
          <p:spPr bwMode="auto">
            <a:xfrm>
              <a:off x="4919663" y="3068638"/>
              <a:ext cx="20161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68" name="Line 11"/>
            <p:cNvSpPr>
              <a:spLocks noChangeShapeType="1"/>
            </p:cNvSpPr>
            <p:nvPr/>
          </p:nvSpPr>
          <p:spPr bwMode="auto">
            <a:xfrm>
              <a:off x="6935788" y="2060576"/>
              <a:ext cx="0" cy="20875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69" name="Line 12"/>
            <p:cNvSpPr>
              <a:spLocks noChangeShapeType="1"/>
            </p:cNvSpPr>
            <p:nvPr/>
          </p:nvSpPr>
          <p:spPr bwMode="auto">
            <a:xfrm flipV="1">
              <a:off x="4064000" y="2060575"/>
              <a:ext cx="495301" cy="126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70" name="Line 13"/>
            <p:cNvSpPr>
              <a:spLocks noChangeShapeType="1"/>
            </p:cNvSpPr>
            <p:nvPr/>
          </p:nvSpPr>
          <p:spPr bwMode="auto">
            <a:xfrm>
              <a:off x="6935788" y="2060576"/>
              <a:ext cx="6477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71" name="Line 14"/>
            <p:cNvSpPr>
              <a:spLocks noChangeShapeType="1"/>
            </p:cNvSpPr>
            <p:nvPr/>
          </p:nvSpPr>
          <p:spPr bwMode="auto">
            <a:xfrm>
              <a:off x="5424488" y="2060576"/>
              <a:ext cx="6477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72" name="Line 15"/>
            <p:cNvSpPr>
              <a:spLocks noChangeShapeType="1"/>
            </p:cNvSpPr>
            <p:nvPr/>
          </p:nvSpPr>
          <p:spPr bwMode="auto">
            <a:xfrm flipH="1">
              <a:off x="5856288" y="4148138"/>
              <a:ext cx="7207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73" name="Line 16"/>
            <p:cNvSpPr>
              <a:spLocks noChangeShapeType="1"/>
            </p:cNvSpPr>
            <p:nvPr/>
          </p:nvSpPr>
          <p:spPr bwMode="auto">
            <a:xfrm flipH="1">
              <a:off x="5856288" y="3068638"/>
              <a:ext cx="7207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74" name="Line 17"/>
            <p:cNvSpPr>
              <a:spLocks noChangeShapeType="1"/>
            </p:cNvSpPr>
            <p:nvPr/>
          </p:nvSpPr>
          <p:spPr bwMode="auto">
            <a:xfrm>
              <a:off x="6935788" y="3357563"/>
              <a:ext cx="0" cy="431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75" name="Line 18"/>
            <p:cNvSpPr>
              <a:spLocks noChangeShapeType="1"/>
            </p:cNvSpPr>
            <p:nvPr/>
          </p:nvSpPr>
          <p:spPr bwMode="auto">
            <a:xfrm>
              <a:off x="6935788" y="2132013"/>
              <a:ext cx="0" cy="5048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76" name="Line 19"/>
            <p:cNvSpPr>
              <a:spLocks noChangeShapeType="1"/>
            </p:cNvSpPr>
            <p:nvPr/>
          </p:nvSpPr>
          <p:spPr bwMode="auto">
            <a:xfrm flipV="1">
              <a:off x="4919663" y="2420938"/>
              <a:ext cx="0" cy="358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77" name="Line 20"/>
            <p:cNvSpPr>
              <a:spLocks noChangeShapeType="1"/>
            </p:cNvSpPr>
            <p:nvPr/>
          </p:nvSpPr>
          <p:spPr bwMode="auto">
            <a:xfrm flipV="1">
              <a:off x="4919663" y="3500438"/>
              <a:ext cx="0" cy="3587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78" name="Oval 21"/>
            <p:cNvSpPr>
              <a:spLocks noChangeArrowheads="1"/>
            </p:cNvSpPr>
            <p:nvPr/>
          </p:nvSpPr>
          <p:spPr bwMode="auto">
            <a:xfrm>
              <a:off x="4870450" y="3017838"/>
              <a:ext cx="73025" cy="73025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79" name="Oval 22"/>
            <p:cNvSpPr>
              <a:spLocks noChangeArrowheads="1"/>
            </p:cNvSpPr>
            <p:nvPr/>
          </p:nvSpPr>
          <p:spPr bwMode="auto">
            <a:xfrm>
              <a:off x="6902450" y="3036888"/>
              <a:ext cx="73025" cy="73025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3580" name="Object 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33963645"/>
                </p:ext>
              </p:extLst>
            </p:nvPr>
          </p:nvGraphicFramePr>
          <p:xfrm>
            <a:off x="5827713" y="2398134"/>
            <a:ext cx="393700" cy="577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96" name="公式" r:id="rId13" imgW="152268" imgH="215713" progId="Equation.3">
                    <p:embed/>
                  </p:oleObj>
                </mc:Choice>
                <mc:Fallback>
                  <p:oleObj name="公式" r:id="rId13" imgW="152268" imgH="215713" progId="Equation.3">
                    <p:embed/>
                    <p:pic>
                      <p:nvPicPr>
                        <p:cNvPr id="0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27713" y="2398134"/>
                          <a:ext cx="393700" cy="5778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81" name="Object 2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67267812"/>
                </p:ext>
              </p:extLst>
            </p:nvPr>
          </p:nvGraphicFramePr>
          <p:xfrm>
            <a:off x="5745957" y="3549650"/>
            <a:ext cx="401638" cy="506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97" name="公式" r:id="rId15" imgW="177569" imgH="215619" progId="Equation.3">
                    <p:embed/>
                  </p:oleObj>
                </mc:Choice>
                <mc:Fallback>
                  <p:oleObj name="公式" r:id="rId15" imgW="177569" imgH="215619" progId="Equation.3">
                    <p:embed/>
                    <p:pic>
                      <p:nvPicPr>
                        <p:cNvPr id="0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45957" y="3549650"/>
                          <a:ext cx="401638" cy="5064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82" name="Object 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64651387"/>
                </p:ext>
              </p:extLst>
            </p:nvPr>
          </p:nvGraphicFramePr>
          <p:xfrm>
            <a:off x="7044531" y="3293774"/>
            <a:ext cx="401638" cy="368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98" name="公式" r:id="rId17" imgW="215713" imgH="190335" progId="Equation.3">
                    <p:embed/>
                  </p:oleObj>
                </mc:Choice>
                <mc:Fallback>
                  <p:oleObj name="公式" r:id="rId17" imgW="215713" imgH="190335" progId="Equation.3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44531" y="3293774"/>
                          <a:ext cx="401638" cy="368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83" name="Object 28"/>
            <p:cNvGraphicFramePr>
              <a:graphicFrameLocks noChangeAspect="1"/>
            </p:cNvGraphicFramePr>
            <p:nvPr/>
          </p:nvGraphicFramePr>
          <p:xfrm>
            <a:off x="4343400" y="1484313"/>
            <a:ext cx="379413" cy="5254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99" name="公式" r:id="rId19" imgW="165028" imgH="228501" progId="Equation.3">
                    <p:embed/>
                  </p:oleObj>
                </mc:Choice>
                <mc:Fallback>
                  <p:oleObj name="公式" r:id="rId19" imgW="165028" imgH="228501" progId="Equation.3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43400" y="1484313"/>
                          <a:ext cx="379413" cy="5254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84" name="Object 2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8692081"/>
                </p:ext>
              </p:extLst>
            </p:nvPr>
          </p:nvGraphicFramePr>
          <p:xfrm>
            <a:off x="7007776" y="2267959"/>
            <a:ext cx="457200" cy="419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00" name="公式" r:id="rId21" imgW="215713" imgH="190335" progId="Equation.3">
                    <p:embed/>
                  </p:oleObj>
                </mc:Choice>
                <mc:Fallback>
                  <p:oleObj name="公式" r:id="rId21" imgW="215713" imgH="190335" progId="Equation.3">
                    <p:embed/>
                    <p:pic>
                      <p:nvPicPr>
                        <p:cNvPr id="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07776" y="2267959"/>
                          <a:ext cx="457200" cy="4191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85" name="Oval 36"/>
            <p:cNvSpPr>
              <a:spLocks noChangeArrowheads="1"/>
            </p:cNvSpPr>
            <p:nvPr/>
          </p:nvSpPr>
          <p:spPr bwMode="auto">
            <a:xfrm>
              <a:off x="3924300" y="1989138"/>
              <a:ext cx="139700" cy="12065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86" name="Oval 37"/>
            <p:cNvSpPr>
              <a:spLocks noChangeArrowheads="1"/>
            </p:cNvSpPr>
            <p:nvPr/>
          </p:nvSpPr>
          <p:spPr bwMode="auto">
            <a:xfrm>
              <a:off x="7956550" y="1989138"/>
              <a:ext cx="139700" cy="12065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87" name="Oval 39"/>
            <p:cNvSpPr>
              <a:spLocks noChangeArrowheads="1"/>
            </p:cNvSpPr>
            <p:nvPr/>
          </p:nvSpPr>
          <p:spPr bwMode="auto">
            <a:xfrm>
              <a:off x="4859338" y="2997201"/>
              <a:ext cx="139700" cy="12065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88" name="Oval 40"/>
            <p:cNvSpPr>
              <a:spLocks noChangeArrowheads="1"/>
            </p:cNvSpPr>
            <p:nvPr/>
          </p:nvSpPr>
          <p:spPr bwMode="auto">
            <a:xfrm>
              <a:off x="4859338" y="1989138"/>
              <a:ext cx="139700" cy="12065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89" name="Oval 41"/>
            <p:cNvSpPr>
              <a:spLocks noChangeArrowheads="1"/>
            </p:cNvSpPr>
            <p:nvPr/>
          </p:nvSpPr>
          <p:spPr bwMode="auto">
            <a:xfrm>
              <a:off x="6877050" y="1989138"/>
              <a:ext cx="139700" cy="12065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90" name="Oval 42"/>
            <p:cNvSpPr>
              <a:spLocks noChangeArrowheads="1"/>
            </p:cNvSpPr>
            <p:nvPr/>
          </p:nvSpPr>
          <p:spPr bwMode="auto">
            <a:xfrm>
              <a:off x="6877050" y="2997201"/>
              <a:ext cx="139700" cy="12065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0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0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20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13B368-CE6C-4487-B6E2-FD08CA2AEB6B}" type="slidenum">
              <a:rPr lang="en-US" altLang="zh-CN"/>
              <a:pPr>
                <a:defRPr/>
              </a:pPr>
              <a:t>23</a:t>
            </a:fld>
            <a:endParaRPr lang="en-US" altLang="zh-CN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7625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zh-CN" sz="4000" b="1"/>
              <a:t>5.3   </a:t>
            </a:r>
            <a:r>
              <a:rPr lang="zh-CN" altLang="en-US" sz="4000" b="1"/>
              <a:t>无限长单位冲激响应（</a:t>
            </a:r>
            <a:r>
              <a:rPr lang="en-US" altLang="zh-CN" sz="4000" b="1"/>
              <a:t>IIR</a:t>
            </a:r>
            <a:r>
              <a:rPr lang="zh-CN" altLang="en-US" sz="4000" b="1"/>
              <a:t>）</a:t>
            </a:r>
            <a:br>
              <a:rPr lang="zh-CN" altLang="en-US" sz="4000" b="1"/>
            </a:br>
            <a:r>
              <a:rPr lang="zh-CN" altLang="en-US" sz="4000" b="1"/>
              <a:t>        滤波器的基本结构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8207375" cy="8001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Tx/>
              <a:buNone/>
            </a:pPr>
            <a:r>
              <a:rPr lang="zh-CN" altLang="en-US" sz="3000" b="1"/>
              <a:t>无限长单位冲激响应（</a:t>
            </a:r>
            <a:r>
              <a:rPr lang="en-US" altLang="zh-CN" sz="3000" b="1"/>
              <a:t>IIR</a:t>
            </a:r>
            <a:r>
              <a:rPr lang="zh-CN" altLang="en-US" sz="3000" b="1"/>
              <a:t>）滤波器的特点：</a:t>
            </a:r>
          </a:p>
        </p:txBody>
      </p:sp>
      <p:grpSp>
        <p:nvGrpSpPr>
          <p:cNvPr id="21517" name="Group 13"/>
          <p:cNvGrpSpPr>
            <a:grpSpLocks/>
          </p:cNvGrpSpPr>
          <p:nvPr/>
        </p:nvGrpSpPr>
        <p:grpSpPr bwMode="auto">
          <a:xfrm>
            <a:off x="323850" y="2852738"/>
            <a:ext cx="8820150" cy="792162"/>
            <a:chOff x="204" y="1797"/>
            <a:chExt cx="5556" cy="499"/>
          </a:xfrm>
        </p:grpSpPr>
        <p:sp>
          <p:nvSpPr>
            <p:cNvPr id="24587" name="Rectangle 4"/>
            <p:cNvSpPr>
              <a:spLocks noChangeArrowheads="1"/>
            </p:cNvSpPr>
            <p:nvPr/>
          </p:nvSpPr>
          <p:spPr bwMode="auto">
            <a:xfrm>
              <a:off x="204" y="1797"/>
              <a:ext cx="5556" cy="4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  <a:buFont typeface="Wingdings" pitchFamily="2" charset="2"/>
                <a:buAutoNum type="arabicPeriod"/>
              </a:pPr>
              <a:r>
                <a:rPr lang="zh-CN" altLang="en-US" sz="3400" b="1">
                  <a:latin typeface="Arial" charset="0"/>
                </a:rPr>
                <a:t>系统的单位冲激响应       是无限长的；</a:t>
              </a:r>
            </a:p>
          </p:txBody>
        </p:sp>
        <p:graphicFrame>
          <p:nvGraphicFramePr>
            <p:cNvPr id="24588" name="Object 10"/>
            <p:cNvGraphicFramePr>
              <a:graphicFrameLocks noChangeAspect="1"/>
            </p:cNvGraphicFramePr>
            <p:nvPr/>
          </p:nvGraphicFramePr>
          <p:xfrm>
            <a:off x="3198" y="1888"/>
            <a:ext cx="409" cy="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46" name="公式" r:id="rId3" imgW="317225" imgH="203024" progId="Equation.3">
                    <p:embed/>
                  </p:oleObj>
                </mc:Choice>
                <mc:Fallback>
                  <p:oleObj name="公式" r:id="rId3" imgW="317225" imgH="203024" progId="Equation.3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98" y="1888"/>
                          <a:ext cx="409" cy="2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1518" name="Group 14"/>
          <p:cNvGrpSpPr>
            <a:grpSpLocks/>
          </p:cNvGrpSpPr>
          <p:nvPr/>
        </p:nvGrpSpPr>
        <p:grpSpPr bwMode="auto">
          <a:xfrm>
            <a:off x="323850" y="3716338"/>
            <a:ext cx="8820150" cy="1152525"/>
            <a:chOff x="204" y="2341"/>
            <a:chExt cx="5556" cy="726"/>
          </a:xfrm>
        </p:grpSpPr>
        <p:sp>
          <p:nvSpPr>
            <p:cNvPr id="24584" name="Rectangle 8"/>
            <p:cNvSpPr>
              <a:spLocks noChangeArrowheads="1"/>
            </p:cNvSpPr>
            <p:nvPr/>
          </p:nvSpPr>
          <p:spPr bwMode="auto">
            <a:xfrm>
              <a:off x="204" y="2341"/>
              <a:ext cx="5556" cy="7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  <a:buFont typeface="Wingdings" pitchFamily="2" charset="2"/>
                <a:buAutoNum type="arabicPeriod" startAt="2"/>
              </a:pPr>
              <a:r>
                <a:rPr lang="zh-CN" altLang="en-US" sz="3400" b="1" dirty="0">
                  <a:latin typeface="Arial" charset="0"/>
                </a:rPr>
                <a:t>系统函数        在有限 </a:t>
              </a:r>
              <a:r>
                <a:rPr lang="en-US" altLang="zh-CN" sz="3400" b="1" dirty="0">
                  <a:latin typeface="Arial" charset="0"/>
                </a:rPr>
                <a:t>z </a:t>
              </a:r>
              <a:r>
                <a:rPr lang="zh-CN" altLang="en-US" sz="3400" b="1">
                  <a:latin typeface="Arial" charset="0"/>
                </a:rPr>
                <a:t>平面                上有极点存在； </a:t>
              </a:r>
            </a:p>
          </p:txBody>
        </p:sp>
        <p:graphicFrame>
          <p:nvGraphicFramePr>
            <p:cNvPr id="24585" name="Object 9"/>
            <p:cNvGraphicFramePr>
              <a:graphicFrameLocks noChangeAspect="1"/>
            </p:cNvGraphicFramePr>
            <p:nvPr/>
          </p:nvGraphicFramePr>
          <p:xfrm>
            <a:off x="1791" y="2387"/>
            <a:ext cx="499" cy="2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47" name="公式" r:id="rId5" imgW="368140" imgH="203112" progId="Equation.3">
                    <p:embed/>
                  </p:oleObj>
                </mc:Choice>
                <mc:Fallback>
                  <p:oleObj name="公式" r:id="rId5" imgW="368140" imgH="203112" progId="Equation.3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91" y="2387"/>
                          <a:ext cx="499" cy="27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586" name="Object 11"/>
            <p:cNvGraphicFramePr>
              <a:graphicFrameLocks noChangeAspect="1"/>
            </p:cNvGraphicFramePr>
            <p:nvPr/>
          </p:nvGraphicFramePr>
          <p:xfrm>
            <a:off x="4059" y="2387"/>
            <a:ext cx="965" cy="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48" name="公式" r:id="rId7" imgW="748975" imgH="203112" progId="Equation.3">
                    <p:embed/>
                  </p:oleObj>
                </mc:Choice>
                <mc:Fallback>
                  <p:oleObj name="公式" r:id="rId7" imgW="748975" imgH="203112" progId="Equation.3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59" y="2387"/>
                          <a:ext cx="965" cy="2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1516" name="Rectangle 12"/>
          <p:cNvSpPr>
            <a:spLocks noChangeArrowheads="1"/>
          </p:cNvSpPr>
          <p:nvPr/>
        </p:nvSpPr>
        <p:spPr bwMode="auto">
          <a:xfrm>
            <a:off x="323850" y="5084763"/>
            <a:ext cx="8820150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  <a:buFont typeface="Wingdings" pitchFamily="2" charset="2"/>
              <a:buAutoNum type="arabicPeriod" startAt="3"/>
            </a:pPr>
            <a:r>
              <a:rPr lang="zh-CN" altLang="en-US" sz="3400" b="1">
                <a:latin typeface="Arial" charset="0"/>
              </a:rPr>
              <a:t>递归型结构，存在输出到输入的反馈。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  <p:bldP spid="215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A5E0A9-81B9-4124-A5AF-7213DE6384EA}" type="slidenum">
              <a:rPr lang="en-US" altLang="zh-CN"/>
              <a:pPr>
                <a:defRPr/>
              </a:pPr>
              <a:t>24</a:t>
            </a:fld>
            <a:endParaRPr lang="en-US" altLang="zh-CN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836613"/>
            <a:ext cx="8207375" cy="8001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Tx/>
              <a:buNone/>
            </a:pPr>
            <a:r>
              <a:rPr lang="zh-CN" altLang="en-US" sz="3000" b="1"/>
              <a:t>任何一个</a:t>
            </a:r>
            <a:r>
              <a:rPr lang="en-US" altLang="zh-CN" sz="3000" b="1"/>
              <a:t>IIR</a:t>
            </a:r>
            <a:r>
              <a:rPr lang="zh-CN" altLang="en-US" sz="3000" b="1"/>
              <a:t>系统函数的基本结构有四种类型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800225" y="1844675"/>
            <a:ext cx="4572000" cy="316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zh-CN" altLang="en-US" sz="3400" b="1">
                <a:latin typeface="Arial" charset="0"/>
              </a:rPr>
              <a:t>直接</a:t>
            </a:r>
            <a:r>
              <a:rPr lang="en-US" altLang="zh-CN" sz="3400" b="1">
                <a:latin typeface="Arial" charset="0"/>
              </a:rPr>
              <a:t>I</a:t>
            </a:r>
            <a:r>
              <a:rPr lang="zh-CN" altLang="en-US" sz="3400" b="1">
                <a:latin typeface="Arial" charset="0"/>
              </a:rPr>
              <a:t>型</a:t>
            </a:r>
          </a:p>
          <a:p>
            <a:pPr marL="609600" indent="-609600">
              <a:spcBef>
                <a:spcPct val="20000"/>
              </a:spcBef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zh-CN" altLang="en-US" sz="3400" b="1">
                <a:latin typeface="Arial" charset="0"/>
              </a:rPr>
              <a:t>直接</a:t>
            </a:r>
            <a:r>
              <a:rPr lang="en-US" altLang="zh-CN" sz="3400" b="1">
                <a:latin typeface="Arial" charset="0"/>
              </a:rPr>
              <a:t>II</a:t>
            </a:r>
            <a:r>
              <a:rPr lang="zh-CN" altLang="en-US" sz="3400" b="1">
                <a:latin typeface="Arial" charset="0"/>
              </a:rPr>
              <a:t>型</a:t>
            </a:r>
          </a:p>
          <a:p>
            <a:pPr marL="609600" indent="-609600">
              <a:spcBef>
                <a:spcPct val="20000"/>
              </a:spcBef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zh-CN" altLang="en-US" sz="3400" b="1">
                <a:latin typeface="Arial" charset="0"/>
              </a:rPr>
              <a:t>级联型</a:t>
            </a:r>
          </a:p>
          <a:p>
            <a:pPr marL="609600" indent="-609600">
              <a:spcBef>
                <a:spcPct val="20000"/>
              </a:spcBef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zh-CN" altLang="en-US" sz="3400" b="1">
                <a:latin typeface="Arial" charset="0"/>
              </a:rPr>
              <a:t>并联型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26A2AB-E9AC-4623-A344-858DBADB2156}" type="slidenum">
              <a:rPr lang="en-US" altLang="zh-CN"/>
              <a:pPr>
                <a:defRPr/>
              </a:pPr>
              <a:t>25</a:t>
            </a:fld>
            <a:endParaRPr lang="en-US" altLang="zh-CN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755650" y="1341438"/>
            <a:ext cx="76327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400" b="1">
                <a:latin typeface="Arial" charset="0"/>
              </a:rPr>
              <a:t>考虑一个</a:t>
            </a:r>
            <a:r>
              <a:rPr lang="en-US" altLang="zh-CN" sz="3400" b="1">
                <a:latin typeface="Arial" charset="0"/>
              </a:rPr>
              <a:t>IIR</a:t>
            </a:r>
            <a:r>
              <a:rPr lang="zh-CN" altLang="en-US" sz="3400" b="1">
                <a:latin typeface="Arial" charset="0"/>
              </a:rPr>
              <a:t>滤波器的系统函数：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7772400" cy="11430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zh-CN" altLang="en-US" b="1">
                <a:latin typeface="Arial Narrow" pitchFamily="34" charset="0"/>
              </a:rPr>
              <a:t>一、直接 </a:t>
            </a:r>
            <a:r>
              <a:rPr lang="en-US" altLang="zh-CN" b="1">
                <a:latin typeface="Times New Roman" pitchFamily="18" charset="0"/>
              </a:rPr>
              <a:t>I </a:t>
            </a:r>
            <a:r>
              <a:rPr lang="zh-CN" altLang="en-US" b="1">
                <a:latin typeface="Arial Narrow" pitchFamily="34" charset="0"/>
              </a:rPr>
              <a:t>型</a:t>
            </a:r>
          </a:p>
        </p:txBody>
      </p:sp>
      <p:graphicFrame>
        <p:nvGraphicFramePr>
          <p:cNvPr id="23556" name="Object 4"/>
          <p:cNvGraphicFramePr>
            <a:graphicFrameLocks noGrp="1" noChangeAspect="1"/>
          </p:cNvGraphicFramePr>
          <p:nvPr>
            <p:ph sz="half" idx="1"/>
          </p:nvPr>
        </p:nvGraphicFramePr>
        <p:xfrm>
          <a:off x="2124075" y="2133600"/>
          <a:ext cx="3054350" cy="215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71" name="公式" r:id="rId3" imgW="1231366" imgH="837836" progId="Equation.3">
                  <p:embed/>
                </p:oleObj>
              </mc:Choice>
              <mc:Fallback>
                <p:oleObj name="公式" r:id="rId3" imgW="1231366" imgH="837836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3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2133600"/>
                        <a:ext cx="3054350" cy="215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755650" y="4365625"/>
            <a:ext cx="76327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400" b="1">
                <a:latin typeface="Arial" charset="0"/>
              </a:rPr>
              <a:t>其系统输入输出的差分方程为：</a:t>
            </a:r>
          </a:p>
        </p:txBody>
      </p:sp>
      <p:graphicFrame>
        <p:nvGraphicFramePr>
          <p:cNvPr id="23558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1935163" y="5229225"/>
          <a:ext cx="5129212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72" name="公式" r:id="rId5" imgW="2197100" imgH="431800" progId="Equation.3">
                  <p:embed/>
                </p:oleObj>
              </mc:Choice>
              <mc:Fallback>
                <p:oleObj name="公式" r:id="rId5" imgW="2197100" imgH="4318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3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5163" y="5229225"/>
                        <a:ext cx="5129212" cy="1008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2" name="AutoShape 8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524750" y="3357563"/>
            <a:ext cx="792163" cy="503237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DB3-9A86-4727-B3F7-D1A602BA1746}" type="slidenum">
              <a:rPr lang="en-US" altLang="zh-CN"/>
              <a:pPr>
                <a:defRPr/>
              </a:pPr>
              <a:t>26</a:t>
            </a:fld>
            <a:endParaRPr lang="en-US" altLang="zh-CN"/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323850" y="1341438"/>
            <a:ext cx="8424863" cy="5256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3400" b="1">
                <a:latin typeface="Arial" charset="0"/>
              </a:rPr>
              <a:t>根据差分方程，就可以直接画出系统的直接 </a:t>
            </a:r>
            <a:r>
              <a:rPr lang="en-US" altLang="zh-CN" sz="3400" b="1">
                <a:latin typeface="Arial" charset="0"/>
              </a:rPr>
              <a:t>I </a:t>
            </a:r>
            <a:r>
              <a:rPr lang="zh-CN" altLang="en-US" sz="3400" b="1">
                <a:latin typeface="Arial" charset="0"/>
              </a:rPr>
              <a:t>型结构。</a:t>
            </a:r>
          </a:p>
          <a:p>
            <a:pPr marL="609600" indent="-6096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3400" b="1">
                <a:latin typeface="Arial" charset="0"/>
              </a:rPr>
              <a:t>输入组成</a:t>
            </a:r>
            <a:r>
              <a:rPr lang="en-US" altLang="zh-CN" sz="3400" b="1">
                <a:latin typeface="Arial" charset="0"/>
              </a:rPr>
              <a:t>M</a:t>
            </a:r>
            <a:r>
              <a:rPr lang="zh-CN" altLang="en-US" sz="3400" b="1">
                <a:latin typeface="Arial" charset="0"/>
              </a:rPr>
              <a:t>阶的延时网络，实现系统函数的零点。</a:t>
            </a:r>
          </a:p>
          <a:p>
            <a:pPr marL="609600" indent="-6096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3400" b="1">
                <a:latin typeface="Arial" charset="0"/>
              </a:rPr>
              <a:t>输出反馈有</a:t>
            </a:r>
            <a:r>
              <a:rPr lang="en-US" altLang="zh-CN" sz="3400" b="1">
                <a:latin typeface="Arial" charset="0"/>
              </a:rPr>
              <a:t>N</a:t>
            </a:r>
            <a:r>
              <a:rPr lang="zh-CN" altLang="en-US" sz="3400" b="1">
                <a:latin typeface="Arial" charset="0"/>
              </a:rPr>
              <a:t>阶的延时网络，实现系统函数的极点。</a:t>
            </a:r>
          </a:p>
          <a:p>
            <a:pPr marL="609600" indent="-6096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3400" b="1">
                <a:latin typeface="Arial" charset="0"/>
              </a:rPr>
              <a:t>两者通过级联形式连接。</a:t>
            </a:r>
          </a:p>
        </p:txBody>
      </p:sp>
      <p:graphicFrame>
        <p:nvGraphicFramePr>
          <p:cNvPr id="24580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908175" y="260350"/>
          <a:ext cx="5129213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4" name="公式" r:id="rId3" imgW="2197100" imgH="431800" progId="Equation.3">
                  <p:embed/>
                </p:oleObj>
              </mc:Choice>
              <mc:Fallback>
                <p:oleObj name="公式" r:id="rId3" imgW="2197100" imgH="431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3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260350"/>
                        <a:ext cx="5129213" cy="1008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2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4284663" y="2133600"/>
            <a:ext cx="935037" cy="503238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583" name="AutoShape 7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3492500" y="3573463"/>
            <a:ext cx="1008063" cy="503237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2" grpId="0" animBg="1"/>
      <p:bldP spid="2458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8A586D-861F-47BD-845E-420C32BB4379}" type="slidenum">
              <a:rPr lang="en-US" altLang="zh-CN"/>
              <a:pPr>
                <a:defRPr/>
              </a:pPr>
              <a:t>27</a:t>
            </a:fld>
            <a:endParaRPr lang="en-US" altLang="zh-CN"/>
          </a:p>
        </p:txBody>
      </p:sp>
      <p:graphicFrame>
        <p:nvGraphicFramePr>
          <p:cNvPr id="28675" name="Object 81"/>
          <p:cNvGraphicFramePr>
            <a:graphicFrameLocks noChangeAspect="1"/>
          </p:cNvGraphicFramePr>
          <p:nvPr/>
        </p:nvGraphicFramePr>
        <p:xfrm>
          <a:off x="3490913" y="1268413"/>
          <a:ext cx="354012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92" name="公式" r:id="rId3" imgW="165028" imgH="228501" progId="Equation.3">
                  <p:embed/>
                </p:oleObj>
              </mc:Choice>
              <mc:Fallback>
                <p:oleObj name="公式" r:id="rId3" imgW="165028" imgH="228501" progId="Equation.3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0913" y="1268413"/>
                        <a:ext cx="354012" cy="490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676" name="Group 102"/>
          <p:cNvGrpSpPr>
            <a:grpSpLocks/>
          </p:cNvGrpSpPr>
          <p:nvPr/>
        </p:nvGrpSpPr>
        <p:grpSpPr bwMode="auto">
          <a:xfrm>
            <a:off x="250825" y="1628775"/>
            <a:ext cx="8518525" cy="4289425"/>
            <a:chOff x="158" y="1026"/>
            <a:chExt cx="5366" cy="2702"/>
          </a:xfrm>
        </p:grpSpPr>
        <p:sp>
          <p:nvSpPr>
            <p:cNvPr id="28680" name="Line 3"/>
            <p:cNvSpPr>
              <a:spLocks noChangeShapeType="1"/>
            </p:cNvSpPr>
            <p:nvPr/>
          </p:nvSpPr>
          <p:spPr bwMode="auto">
            <a:xfrm>
              <a:off x="838" y="1207"/>
              <a:ext cx="403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681" name="Oval 4"/>
            <p:cNvSpPr>
              <a:spLocks noChangeArrowheads="1"/>
            </p:cNvSpPr>
            <p:nvPr/>
          </p:nvSpPr>
          <p:spPr bwMode="auto">
            <a:xfrm>
              <a:off x="1881" y="1162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682" name="Oval 5"/>
            <p:cNvSpPr>
              <a:spLocks noChangeArrowheads="1"/>
            </p:cNvSpPr>
            <p:nvPr/>
          </p:nvSpPr>
          <p:spPr bwMode="auto">
            <a:xfrm>
              <a:off x="2698" y="1162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683" name="Oval 6"/>
            <p:cNvSpPr>
              <a:spLocks noChangeArrowheads="1"/>
            </p:cNvSpPr>
            <p:nvPr/>
          </p:nvSpPr>
          <p:spPr bwMode="auto">
            <a:xfrm>
              <a:off x="3197" y="1162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684" name="Oval 7"/>
            <p:cNvSpPr>
              <a:spLocks noChangeArrowheads="1"/>
            </p:cNvSpPr>
            <p:nvPr/>
          </p:nvSpPr>
          <p:spPr bwMode="auto">
            <a:xfrm>
              <a:off x="747" y="1162"/>
              <a:ext cx="88" cy="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685" name="Oval 8"/>
            <p:cNvSpPr>
              <a:spLocks noChangeArrowheads="1"/>
            </p:cNvSpPr>
            <p:nvPr/>
          </p:nvSpPr>
          <p:spPr bwMode="auto">
            <a:xfrm>
              <a:off x="4013" y="1162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686" name="Oval 9"/>
            <p:cNvSpPr>
              <a:spLocks noChangeArrowheads="1"/>
            </p:cNvSpPr>
            <p:nvPr/>
          </p:nvSpPr>
          <p:spPr bwMode="auto">
            <a:xfrm>
              <a:off x="4875" y="1162"/>
              <a:ext cx="88" cy="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687" name="Oval 10"/>
            <p:cNvSpPr>
              <a:spLocks noChangeArrowheads="1"/>
            </p:cNvSpPr>
            <p:nvPr/>
          </p:nvSpPr>
          <p:spPr bwMode="auto">
            <a:xfrm>
              <a:off x="1881" y="1752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688" name="Oval 11"/>
            <p:cNvSpPr>
              <a:spLocks noChangeArrowheads="1"/>
            </p:cNvSpPr>
            <p:nvPr/>
          </p:nvSpPr>
          <p:spPr bwMode="auto">
            <a:xfrm>
              <a:off x="1881" y="2296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689" name="Oval 12"/>
            <p:cNvSpPr>
              <a:spLocks noChangeArrowheads="1"/>
            </p:cNvSpPr>
            <p:nvPr/>
          </p:nvSpPr>
          <p:spPr bwMode="auto">
            <a:xfrm>
              <a:off x="1881" y="2749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690" name="Oval 13"/>
            <p:cNvSpPr>
              <a:spLocks noChangeArrowheads="1"/>
            </p:cNvSpPr>
            <p:nvPr/>
          </p:nvSpPr>
          <p:spPr bwMode="auto">
            <a:xfrm>
              <a:off x="1881" y="3294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691" name="Oval 14"/>
            <p:cNvSpPr>
              <a:spLocks noChangeArrowheads="1"/>
            </p:cNvSpPr>
            <p:nvPr/>
          </p:nvSpPr>
          <p:spPr bwMode="auto">
            <a:xfrm>
              <a:off x="2698" y="1752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692" name="Oval 15"/>
            <p:cNvSpPr>
              <a:spLocks noChangeArrowheads="1"/>
            </p:cNvSpPr>
            <p:nvPr/>
          </p:nvSpPr>
          <p:spPr bwMode="auto">
            <a:xfrm>
              <a:off x="2698" y="2296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693" name="Oval 16"/>
            <p:cNvSpPr>
              <a:spLocks noChangeArrowheads="1"/>
            </p:cNvSpPr>
            <p:nvPr/>
          </p:nvSpPr>
          <p:spPr bwMode="auto">
            <a:xfrm>
              <a:off x="2698" y="2749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694" name="Oval 17"/>
            <p:cNvSpPr>
              <a:spLocks noChangeArrowheads="1"/>
            </p:cNvSpPr>
            <p:nvPr/>
          </p:nvSpPr>
          <p:spPr bwMode="auto">
            <a:xfrm>
              <a:off x="2698" y="3294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695" name="Line 18"/>
            <p:cNvSpPr>
              <a:spLocks noChangeShapeType="1"/>
            </p:cNvSpPr>
            <p:nvPr/>
          </p:nvSpPr>
          <p:spPr bwMode="auto">
            <a:xfrm>
              <a:off x="1927" y="1207"/>
              <a:ext cx="0" cy="104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696" name="Line 19"/>
            <p:cNvSpPr>
              <a:spLocks noChangeShapeType="1"/>
            </p:cNvSpPr>
            <p:nvPr/>
          </p:nvSpPr>
          <p:spPr bwMode="auto">
            <a:xfrm>
              <a:off x="1927" y="2795"/>
              <a:ext cx="0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697" name="Line 20"/>
            <p:cNvSpPr>
              <a:spLocks noChangeShapeType="1"/>
            </p:cNvSpPr>
            <p:nvPr/>
          </p:nvSpPr>
          <p:spPr bwMode="auto">
            <a:xfrm>
              <a:off x="2743" y="1207"/>
              <a:ext cx="0" cy="104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698" name="Line 21"/>
            <p:cNvSpPr>
              <a:spLocks noChangeShapeType="1"/>
            </p:cNvSpPr>
            <p:nvPr/>
          </p:nvSpPr>
          <p:spPr bwMode="auto">
            <a:xfrm>
              <a:off x="2743" y="2795"/>
              <a:ext cx="0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699" name="Line 22"/>
            <p:cNvSpPr>
              <a:spLocks noChangeShapeType="1"/>
            </p:cNvSpPr>
            <p:nvPr/>
          </p:nvSpPr>
          <p:spPr bwMode="auto">
            <a:xfrm>
              <a:off x="2743" y="2251"/>
              <a:ext cx="0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00" name="Line 23"/>
            <p:cNvSpPr>
              <a:spLocks noChangeShapeType="1"/>
            </p:cNvSpPr>
            <p:nvPr/>
          </p:nvSpPr>
          <p:spPr bwMode="auto">
            <a:xfrm>
              <a:off x="1927" y="2251"/>
              <a:ext cx="0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01" name="Line 24"/>
            <p:cNvSpPr>
              <a:spLocks noChangeShapeType="1"/>
            </p:cNvSpPr>
            <p:nvPr/>
          </p:nvSpPr>
          <p:spPr bwMode="auto">
            <a:xfrm>
              <a:off x="1927" y="3339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02" name="Line 25"/>
            <p:cNvSpPr>
              <a:spLocks noChangeShapeType="1"/>
            </p:cNvSpPr>
            <p:nvPr/>
          </p:nvSpPr>
          <p:spPr bwMode="auto">
            <a:xfrm>
              <a:off x="1927" y="2341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03" name="Line 26"/>
            <p:cNvSpPr>
              <a:spLocks noChangeShapeType="1"/>
            </p:cNvSpPr>
            <p:nvPr/>
          </p:nvSpPr>
          <p:spPr bwMode="auto">
            <a:xfrm>
              <a:off x="1972" y="1797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04" name="Line 27"/>
            <p:cNvSpPr>
              <a:spLocks noChangeShapeType="1"/>
            </p:cNvSpPr>
            <p:nvPr/>
          </p:nvSpPr>
          <p:spPr bwMode="auto">
            <a:xfrm>
              <a:off x="1927" y="2795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05" name="Oval 28"/>
            <p:cNvSpPr>
              <a:spLocks noChangeArrowheads="1"/>
            </p:cNvSpPr>
            <p:nvPr/>
          </p:nvSpPr>
          <p:spPr bwMode="auto">
            <a:xfrm>
              <a:off x="4013" y="3566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06" name="Oval 29"/>
            <p:cNvSpPr>
              <a:spLocks noChangeArrowheads="1"/>
            </p:cNvSpPr>
            <p:nvPr/>
          </p:nvSpPr>
          <p:spPr bwMode="auto">
            <a:xfrm>
              <a:off x="3197" y="1752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07" name="Oval 30"/>
            <p:cNvSpPr>
              <a:spLocks noChangeArrowheads="1"/>
            </p:cNvSpPr>
            <p:nvPr/>
          </p:nvSpPr>
          <p:spPr bwMode="auto">
            <a:xfrm>
              <a:off x="3197" y="2296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08" name="Oval 31"/>
            <p:cNvSpPr>
              <a:spLocks noChangeArrowheads="1"/>
            </p:cNvSpPr>
            <p:nvPr/>
          </p:nvSpPr>
          <p:spPr bwMode="auto">
            <a:xfrm>
              <a:off x="3196" y="3021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09" name="Oval 32"/>
            <p:cNvSpPr>
              <a:spLocks noChangeArrowheads="1"/>
            </p:cNvSpPr>
            <p:nvPr/>
          </p:nvSpPr>
          <p:spPr bwMode="auto">
            <a:xfrm>
              <a:off x="3196" y="3566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10" name="Oval 33"/>
            <p:cNvSpPr>
              <a:spLocks noChangeArrowheads="1"/>
            </p:cNvSpPr>
            <p:nvPr/>
          </p:nvSpPr>
          <p:spPr bwMode="auto">
            <a:xfrm>
              <a:off x="4014" y="1752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11" name="Oval 34"/>
            <p:cNvSpPr>
              <a:spLocks noChangeArrowheads="1"/>
            </p:cNvSpPr>
            <p:nvPr/>
          </p:nvSpPr>
          <p:spPr bwMode="auto">
            <a:xfrm>
              <a:off x="4014" y="2296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12" name="Oval 35"/>
            <p:cNvSpPr>
              <a:spLocks noChangeArrowheads="1"/>
            </p:cNvSpPr>
            <p:nvPr/>
          </p:nvSpPr>
          <p:spPr bwMode="auto">
            <a:xfrm>
              <a:off x="4013" y="3021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13" name="Line 36"/>
            <p:cNvSpPr>
              <a:spLocks noChangeShapeType="1"/>
            </p:cNvSpPr>
            <p:nvPr/>
          </p:nvSpPr>
          <p:spPr bwMode="auto">
            <a:xfrm>
              <a:off x="3243" y="1207"/>
              <a:ext cx="0" cy="104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14" name="Line 37"/>
            <p:cNvSpPr>
              <a:spLocks noChangeShapeType="1"/>
            </p:cNvSpPr>
            <p:nvPr/>
          </p:nvSpPr>
          <p:spPr bwMode="auto">
            <a:xfrm>
              <a:off x="3242" y="3067"/>
              <a:ext cx="0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15" name="Line 38"/>
            <p:cNvSpPr>
              <a:spLocks noChangeShapeType="1"/>
            </p:cNvSpPr>
            <p:nvPr/>
          </p:nvSpPr>
          <p:spPr bwMode="auto">
            <a:xfrm>
              <a:off x="4059" y="1207"/>
              <a:ext cx="0" cy="104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16" name="Line 39"/>
            <p:cNvSpPr>
              <a:spLocks noChangeShapeType="1"/>
            </p:cNvSpPr>
            <p:nvPr/>
          </p:nvSpPr>
          <p:spPr bwMode="auto">
            <a:xfrm>
              <a:off x="4058" y="3067"/>
              <a:ext cx="0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17" name="Line 40"/>
            <p:cNvSpPr>
              <a:spLocks noChangeShapeType="1"/>
            </p:cNvSpPr>
            <p:nvPr/>
          </p:nvSpPr>
          <p:spPr bwMode="auto">
            <a:xfrm>
              <a:off x="4059" y="2251"/>
              <a:ext cx="0" cy="8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18" name="Line 41"/>
            <p:cNvSpPr>
              <a:spLocks noChangeShapeType="1"/>
            </p:cNvSpPr>
            <p:nvPr/>
          </p:nvSpPr>
          <p:spPr bwMode="auto">
            <a:xfrm flipH="1">
              <a:off x="3242" y="2251"/>
              <a:ext cx="1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19" name="Line 42"/>
            <p:cNvSpPr>
              <a:spLocks noChangeShapeType="1"/>
            </p:cNvSpPr>
            <p:nvPr/>
          </p:nvSpPr>
          <p:spPr bwMode="auto">
            <a:xfrm>
              <a:off x="3242" y="3611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20" name="Line 43"/>
            <p:cNvSpPr>
              <a:spLocks noChangeShapeType="1"/>
            </p:cNvSpPr>
            <p:nvPr/>
          </p:nvSpPr>
          <p:spPr bwMode="auto">
            <a:xfrm>
              <a:off x="3243" y="2341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21" name="Line 44"/>
            <p:cNvSpPr>
              <a:spLocks noChangeShapeType="1"/>
            </p:cNvSpPr>
            <p:nvPr/>
          </p:nvSpPr>
          <p:spPr bwMode="auto">
            <a:xfrm>
              <a:off x="3288" y="1797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22" name="Line 45"/>
            <p:cNvSpPr>
              <a:spLocks noChangeShapeType="1"/>
            </p:cNvSpPr>
            <p:nvPr/>
          </p:nvSpPr>
          <p:spPr bwMode="auto">
            <a:xfrm>
              <a:off x="3242" y="3067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23" name="Line 46"/>
            <p:cNvSpPr>
              <a:spLocks noChangeShapeType="1"/>
            </p:cNvSpPr>
            <p:nvPr/>
          </p:nvSpPr>
          <p:spPr bwMode="auto">
            <a:xfrm>
              <a:off x="1972" y="2341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24" name="Line 47"/>
            <p:cNvSpPr>
              <a:spLocks noChangeShapeType="1"/>
            </p:cNvSpPr>
            <p:nvPr/>
          </p:nvSpPr>
          <p:spPr bwMode="auto">
            <a:xfrm>
              <a:off x="1972" y="2795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25" name="Line 48"/>
            <p:cNvSpPr>
              <a:spLocks noChangeShapeType="1"/>
            </p:cNvSpPr>
            <p:nvPr/>
          </p:nvSpPr>
          <p:spPr bwMode="auto">
            <a:xfrm>
              <a:off x="1972" y="3339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26" name="Line 49"/>
            <p:cNvSpPr>
              <a:spLocks noChangeShapeType="1"/>
            </p:cNvSpPr>
            <p:nvPr/>
          </p:nvSpPr>
          <p:spPr bwMode="auto">
            <a:xfrm>
              <a:off x="1972" y="1207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27" name="Line 50"/>
            <p:cNvSpPr>
              <a:spLocks noChangeShapeType="1"/>
            </p:cNvSpPr>
            <p:nvPr/>
          </p:nvSpPr>
          <p:spPr bwMode="auto">
            <a:xfrm>
              <a:off x="1972" y="1797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28" name="Line 51"/>
            <p:cNvSpPr>
              <a:spLocks noChangeShapeType="1"/>
            </p:cNvSpPr>
            <p:nvPr/>
          </p:nvSpPr>
          <p:spPr bwMode="auto">
            <a:xfrm>
              <a:off x="1065" y="1207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29" name="Line 52"/>
            <p:cNvSpPr>
              <a:spLocks noChangeShapeType="1"/>
            </p:cNvSpPr>
            <p:nvPr/>
          </p:nvSpPr>
          <p:spPr bwMode="auto">
            <a:xfrm>
              <a:off x="2607" y="1207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30" name="Line 53"/>
            <p:cNvSpPr>
              <a:spLocks noChangeShapeType="1"/>
            </p:cNvSpPr>
            <p:nvPr/>
          </p:nvSpPr>
          <p:spPr bwMode="auto">
            <a:xfrm>
              <a:off x="4195" y="1207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31" name="Line 54"/>
            <p:cNvSpPr>
              <a:spLocks noChangeShapeType="1"/>
            </p:cNvSpPr>
            <p:nvPr/>
          </p:nvSpPr>
          <p:spPr bwMode="auto">
            <a:xfrm>
              <a:off x="3333" y="1207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32" name="Line 55"/>
            <p:cNvSpPr>
              <a:spLocks noChangeShapeType="1"/>
            </p:cNvSpPr>
            <p:nvPr/>
          </p:nvSpPr>
          <p:spPr bwMode="auto">
            <a:xfrm>
              <a:off x="3242" y="3294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33" name="Line 56"/>
            <p:cNvSpPr>
              <a:spLocks noChangeShapeType="1"/>
            </p:cNvSpPr>
            <p:nvPr/>
          </p:nvSpPr>
          <p:spPr bwMode="auto">
            <a:xfrm>
              <a:off x="4059" y="3112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34" name="Line 57"/>
            <p:cNvSpPr>
              <a:spLocks noChangeShapeType="1"/>
            </p:cNvSpPr>
            <p:nvPr/>
          </p:nvSpPr>
          <p:spPr bwMode="auto">
            <a:xfrm>
              <a:off x="4059" y="1797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35" name="Line 58"/>
            <p:cNvSpPr>
              <a:spLocks noChangeShapeType="1"/>
            </p:cNvSpPr>
            <p:nvPr/>
          </p:nvSpPr>
          <p:spPr bwMode="auto">
            <a:xfrm>
              <a:off x="4059" y="1207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36" name="Line 59"/>
            <p:cNvSpPr>
              <a:spLocks noChangeShapeType="1"/>
            </p:cNvSpPr>
            <p:nvPr/>
          </p:nvSpPr>
          <p:spPr bwMode="auto">
            <a:xfrm>
              <a:off x="1927" y="2795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37" name="Line 60"/>
            <p:cNvSpPr>
              <a:spLocks noChangeShapeType="1"/>
            </p:cNvSpPr>
            <p:nvPr/>
          </p:nvSpPr>
          <p:spPr bwMode="auto">
            <a:xfrm>
              <a:off x="1927" y="1842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38" name="Line 61"/>
            <p:cNvSpPr>
              <a:spLocks noChangeShapeType="1"/>
            </p:cNvSpPr>
            <p:nvPr/>
          </p:nvSpPr>
          <p:spPr bwMode="auto">
            <a:xfrm>
              <a:off x="1927" y="1253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39" name="Line 62"/>
            <p:cNvSpPr>
              <a:spLocks noChangeShapeType="1"/>
            </p:cNvSpPr>
            <p:nvPr/>
          </p:nvSpPr>
          <p:spPr bwMode="auto">
            <a:xfrm>
              <a:off x="3242" y="2024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40" name="Line 63"/>
            <p:cNvSpPr>
              <a:spLocks noChangeShapeType="1"/>
            </p:cNvSpPr>
            <p:nvPr/>
          </p:nvSpPr>
          <p:spPr bwMode="auto">
            <a:xfrm>
              <a:off x="3242" y="1479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41" name="Line 64"/>
            <p:cNvSpPr>
              <a:spLocks noChangeShapeType="1"/>
            </p:cNvSpPr>
            <p:nvPr/>
          </p:nvSpPr>
          <p:spPr bwMode="auto">
            <a:xfrm>
              <a:off x="2743" y="3022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42" name="Line 65"/>
            <p:cNvSpPr>
              <a:spLocks noChangeShapeType="1"/>
            </p:cNvSpPr>
            <p:nvPr/>
          </p:nvSpPr>
          <p:spPr bwMode="auto">
            <a:xfrm>
              <a:off x="2743" y="2024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43" name="Line 66"/>
            <p:cNvSpPr>
              <a:spLocks noChangeShapeType="1"/>
            </p:cNvSpPr>
            <p:nvPr/>
          </p:nvSpPr>
          <p:spPr bwMode="auto">
            <a:xfrm>
              <a:off x="2743" y="1434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44" name="Line 67"/>
            <p:cNvSpPr>
              <a:spLocks noChangeShapeType="1"/>
            </p:cNvSpPr>
            <p:nvPr/>
          </p:nvSpPr>
          <p:spPr bwMode="auto">
            <a:xfrm>
              <a:off x="3560" y="1797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45" name="Line 68"/>
            <p:cNvSpPr>
              <a:spLocks noChangeShapeType="1"/>
            </p:cNvSpPr>
            <p:nvPr/>
          </p:nvSpPr>
          <p:spPr bwMode="auto">
            <a:xfrm>
              <a:off x="3560" y="2341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46" name="Line 69"/>
            <p:cNvSpPr>
              <a:spLocks noChangeShapeType="1"/>
            </p:cNvSpPr>
            <p:nvPr/>
          </p:nvSpPr>
          <p:spPr bwMode="auto">
            <a:xfrm>
              <a:off x="3560" y="3067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47" name="Line 70"/>
            <p:cNvSpPr>
              <a:spLocks noChangeShapeType="1"/>
            </p:cNvSpPr>
            <p:nvPr/>
          </p:nvSpPr>
          <p:spPr bwMode="auto">
            <a:xfrm>
              <a:off x="3560" y="3611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8748" name="Object 71"/>
            <p:cNvGraphicFramePr>
              <a:graphicFrameLocks noChangeAspect="1"/>
            </p:cNvGraphicFramePr>
            <p:nvPr/>
          </p:nvGraphicFramePr>
          <p:xfrm>
            <a:off x="158" y="1071"/>
            <a:ext cx="468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293" name="公式" r:id="rId5" imgW="317225" imgH="203024" progId="Equation.3">
                    <p:embed/>
                  </p:oleObj>
                </mc:Choice>
                <mc:Fallback>
                  <p:oleObj name="公式" r:id="rId5" imgW="317225" imgH="203024" progId="Equation.3">
                    <p:embed/>
                    <p:pic>
                      <p:nvPicPr>
                        <p:cNvPr id="0" name="Object 7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8" y="1071"/>
                          <a:ext cx="468" cy="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749" name="Object 72"/>
            <p:cNvGraphicFramePr>
              <a:graphicFrameLocks noChangeAspect="1"/>
            </p:cNvGraphicFramePr>
            <p:nvPr/>
          </p:nvGraphicFramePr>
          <p:xfrm>
            <a:off x="5057" y="1026"/>
            <a:ext cx="467" cy="2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294" name="公式" r:id="rId7" imgW="317225" imgH="203024" progId="Equation.3">
                    <p:embed/>
                  </p:oleObj>
                </mc:Choice>
                <mc:Fallback>
                  <p:oleObj name="公式" r:id="rId7" imgW="317225" imgH="203024" progId="Equation.3">
                    <p:embed/>
                    <p:pic>
                      <p:nvPicPr>
                        <p:cNvPr id="0" name="Object 7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57" y="1026"/>
                          <a:ext cx="467" cy="2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750" name="Object 73"/>
            <p:cNvGraphicFramePr>
              <a:graphicFrameLocks noChangeAspect="1"/>
            </p:cNvGraphicFramePr>
            <p:nvPr/>
          </p:nvGraphicFramePr>
          <p:xfrm>
            <a:off x="1025" y="1686"/>
            <a:ext cx="669" cy="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295" name="公式" r:id="rId9" imgW="494870" imgH="203024" progId="Equation.3">
                    <p:embed/>
                  </p:oleObj>
                </mc:Choice>
                <mc:Fallback>
                  <p:oleObj name="公式" r:id="rId9" imgW="494870" imgH="203024" progId="Equation.3">
                    <p:embed/>
                    <p:pic>
                      <p:nvPicPr>
                        <p:cNvPr id="0" name="Object 7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25" y="1686"/>
                          <a:ext cx="669" cy="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751" name="Object 74"/>
            <p:cNvGraphicFramePr>
              <a:graphicFrameLocks noChangeAspect="1"/>
            </p:cNvGraphicFramePr>
            <p:nvPr/>
          </p:nvGraphicFramePr>
          <p:xfrm>
            <a:off x="4236" y="1686"/>
            <a:ext cx="685" cy="2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296" name="公式" r:id="rId11" imgW="507780" imgH="203112" progId="Equation.3">
                    <p:embed/>
                  </p:oleObj>
                </mc:Choice>
                <mc:Fallback>
                  <p:oleObj name="公式" r:id="rId11" imgW="507780" imgH="203112" progId="Equation.3">
                    <p:embed/>
                    <p:pic>
                      <p:nvPicPr>
                        <p:cNvPr id="0" name="Object 7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36" y="1686"/>
                          <a:ext cx="685" cy="2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752" name="Object 75"/>
            <p:cNvGraphicFramePr>
              <a:graphicFrameLocks noChangeAspect="1"/>
            </p:cNvGraphicFramePr>
            <p:nvPr/>
          </p:nvGraphicFramePr>
          <p:xfrm>
            <a:off x="1020" y="2251"/>
            <a:ext cx="703" cy="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297" name="公式" r:id="rId13" imgW="520474" imgH="203112" progId="Equation.3">
                    <p:embed/>
                  </p:oleObj>
                </mc:Choice>
                <mc:Fallback>
                  <p:oleObj name="公式" r:id="rId13" imgW="520474" imgH="203112" progId="Equation.3">
                    <p:embed/>
                    <p:pic>
                      <p:nvPicPr>
                        <p:cNvPr id="0" name="Object 7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20" y="2251"/>
                          <a:ext cx="703" cy="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753" name="Object 76"/>
            <p:cNvGraphicFramePr>
              <a:graphicFrameLocks noChangeAspect="1"/>
            </p:cNvGraphicFramePr>
            <p:nvPr/>
          </p:nvGraphicFramePr>
          <p:xfrm>
            <a:off x="4258" y="2230"/>
            <a:ext cx="719" cy="2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298" name="公式" r:id="rId15" imgW="533169" imgH="203112" progId="Equation.3">
                    <p:embed/>
                  </p:oleObj>
                </mc:Choice>
                <mc:Fallback>
                  <p:oleObj name="公式" r:id="rId15" imgW="533169" imgH="203112" progId="Equation.3">
                    <p:embed/>
                    <p:pic>
                      <p:nvPicPr>
                        <p:cNvPr id="0" name="Object 7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58" y="2230"/>
                          <a:ext cx="719" cy="2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754" name="Object 77"/>
            <p:cNvGraphicFramePr>
              <a:graphicFrameLocks noChangeAspect="1"/>
            </p:cNvGraphicFramePr>
            <p:nvPr/>
          </p:nvGraphicFramePr>
          <p:xfrm>
            <a:off x="676" y="2704"/>
            <a:ext cx="1065" cy="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299" name="公式" r:id="rId17" imgW="787058" imgH="203112" progId="Equation.3">
                    <p:embed/>
                  </p:oleObj>
                </mc:Choice>
                <mc:Fallback>
                  <p:oleObj name="公式" r:id="rId17" imgW="787058" imgH="203112" progId="Equation.3">
                    <p:embed/>
                    <p:pic>
                      <p:nvPicPr>
                        <p:cNvPr id="0" name="Object 7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6" y="2704"/>
                          <a:ext cx="1065" cy="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755" name="Object 78"/>
            <p:cNvGraphicFramePr>
              <a:graphicFrameLocks noChangeAspect="1"/>
            </p:cNvGraphicFramePr>
            <p:nvPr/>
          </p:nvGraphicFramePr>
          <p:xfrm>
            <a:off x="4240" y="2911"/>
            <a:ext cx="1028" cy="2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300" name="公式" r:id="rId19" imgW="761669" imgH="203112" progId="Equation.3">
                    <p:embed/>
                  </p:oleObj>
                </mc:Choice>
                <mc:Fallback>
                  <p:oleObj name="公式" r:id="rId19" imgW="761669" imgH="203112" progId="Equation.3">
                    <p:embed/>
                    <p:pic>
                      <p:nvPicPr>
                        <p:cNvPr id="0" name="Object 7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40" y="2911"/>
                          <a:ext cx="1028" cy="2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756" name="Object 79"/>
            <p:cNvGraphicFramePr>
              <a:graphicFrameLocks noChangeAspect="1"/>
            </p:cNvGraphicFramePr>
            <p:nvPr/>
          </p:nvGraphicFramePr>
          <p:xfrm>
            <a:off x="923" y="3248"/>
            <a:ext cx="806" cy="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301" name="公式" r:id="rId21" imgW="596641" imgH="203112" progId="Equation.3">
                    <p:embed/>
                  </p:oleObj>
                </mc:Choice>
                <mc:Fallback>
                  <p:oleObj name="公式" r:id="rId21" imgW="596641" imgH="203112" progId="Equation.3">
                    <p:embed/>
                    <p:pic>
                      <p:nvPicPr>
                        <p:cNvPr id="0" name="Object 7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23" y="3248"/>
                          <a:ext cx="806" cy="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757" name="Object 80"/>
            <p:cNvGraphicFramePr>
              <a:graphicFrameLocks noChangeAspect="1"/>
            </p:cNvGraphicFramePr>
            <p:nvPr/>
          </p:nvGraphicFramePr>
          <p:xfrm>
            <a:off x="4269" y="3454"/>
            <a:ext cx="788" cy="2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302" name="公式" r:id="rId23" imgW="583947" imgH="203112" progId="Equation.3">
                    <p:embed/>
                  </p:oleObj>
                </mc:Choice>
                <mc:Fallback>
                  <p:oleObj name="公式" r:id="rId23" imgW="583947" imgH="203112" progId="Equation.3">
                    <p:embed/>
                    <p:pic>
                      <p:nvPicPr>
                        <p:cNvPr id="0" name="Object 8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69" y="3454"/>
                          <a:ext cx="788" cy="2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758" name="Object 82"/>
            <p:cNvGraphicFramePr>
              <a:graphicFrameLocks noChangeAspect="1"/>
            </p:cNvGraphicFramePr>
            <p:nvPr/>
          </p:nvGraphicFramePr>
          <p:xfrm>
            <a:off x="3514" y="1434"/>
            <a:ext cx="205" cy="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303" name="公式" r:id="rId25" imgW="152268" imgH="215713" progId="Equation.3">
                    <p:embed/>
                  </p:oleObj>
                </mc:Choice>
                <mc:Fallback>
                  <p:oleObj name="公式" r:id="rId25" imgW="152268" imgH="215713" progId="Equation.3">
                    <p:embed/>
                    <p:pic>
                      <p:nvPicPr>
                        <p:cNvPr id="0" name="Object 8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14" y="1434"/>
                          <a:ext cx="205" cy="29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759" name="Object 83"/>
            <p:cNvGraphicFramePr>
              <a:graphicFrameLocks noChangeAspect="1"/>
            </p:cNvGraphicFramePr>
            <p:nvPr/>
          </p:nvGraphicFramePr>
          <p:xfrm>
            <a:off x="2199" y="1434"/>
            <a:ext cx="188" cy="2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304" name="公式" r:id="rId27" imgW="139579" imgH="215713" progId="Equation.3">
                    <p:embed/>
                  </p:oleObj>
                </mc:Choice>
                <mc:Fallback>
                  <p:oleObj name="公式" r:id="rId27" imgW="139579" imgH="215713" progId="Equation.3">
                    <p:embed/>
                    <p:pic>
                      <p:nvPicPr>
                        <p:cNvPr id="0" name="Object 8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99" y="1434"/>
                          <a:ext cx="188" cy="2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760" name="Object 84"/>
            <p:cNvGraphicFramePr>
              <a:graphicFrameLocks noChangeAspect="1"/>
            </p:cNvGraphicFramePr>
            <p:nvPr/>
          </p:nvGraphicFramePr>
          <p:xfrm>
            <a:off x="3497" y="1978"/>
            <a:ext cx="240" cy="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305" name="公式" r:id="rId29" imgW="177569" imgH="215619" progId="Equation.3">
                    <p:embed/>
                  </p:oleObj>
                </mc:Choice>
                <mc:Fallback>
                  <p:oleObj name="公式" r:id="rId29" imgW="177569" imgH="215619" progId="Equation.3">
                    <p:embed/>
                    <p:pic>
                      <p:nvPicPr>
                        <p:cNvPr id="0" name="Object 8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97" y="1978"/>
                          <a:ext cx="240" cy="29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761" name="Object 85"/>
            <p:cNvGraphicFramePr>
              <a:graphicFrameLocks noChangeAspect="1"/>
            </p:cNvGraphicFramePr>
            <p:nvPr/>
          </p:nvGraphicFramePr>
          <p:xfrm>
            <a:off x="2199" y="1987"/>
            <a:ext cx="223" cy="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306" name="公式" r:id="rId31" imgW="164885" imgH="215619" progId="Equation.3">
                    <p:embed/>
                  </p:oleObj>
                </mc:Choice>
                <mc:Fallback>
                  <p:oleObj name="公式" r:id="rId31" imgW="164885" imgH="215619" progId="Equation.3">
                    <p:embed/>
                    <p:pic>
                      <p:nvPicPr>
                        <p:cNvPr id="0" name="Object 8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99" y="1987"/>
                          <a:ext cx="223" cy="29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762" name="Object 86"/>
            <p:cNvGraphicFramePr>
              <a:graphicFrameLocks noChangeAspect="1"/>
            </p:cNvGraphicFramePr>
            <p:nvPr/>
          </p:nvGraphicFramePr>
          <p:xfrm>
            <a:off x="2199" y="2432"/>
            <a:ext cx="393" cy="2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307" name="公式" r:id="rId33" imgW="291847" imgH="215713" progId="Equation.3">
                    <p:embed/>
                  </p:oleObj>
                </mc:Choice>
                <mc:Fallback>
                  <p:oleObj name="公式" r:id="rId33" imgW="291847" imgH="215713" progId="Equation.3">
                    <p:embed/>
                    <p:pic>
                      <p:nvPicPr>
                        <p:cNvPr id="0" name="Object 8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99" y="2432"/>
                          <a:ext cx="393" cy="2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763" name="Object 87"/>
            <p:cNvGraphicFramePr>
              <a:graphicFrameLocks noChangeAspect="1"/>
            </p:cNvGraphicFramePr>
            <p:nvPr/>
          </p:nvGraphicFramePr>
          <p:xfrm>
            <a:off x="2154" y="2976"/>
            <a:ext cx="274" cy="2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308" name="公式" r:id="rId35" imgW="203024" imgH="215713" progId="Equation.3">
                    <p:embed/>
                  </p:oleObj>
                </mc:Choice>
                <mc:Fallback>
                  <p:oleObj name="公式" r:id="rId35" imgW="203024" imgH="215713" progId="Equation.3">
                    <p:embed/>
                    <p:pic>
                      <p:nvPicPr>
                        <p:cNvPr id="0" name="Object 8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54" y="2976"/>
                          <a:ext cx="274" cy="2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764" name="Object 88"/>
            <p:cNvGraphicFramePr>
              <a:graphicFrameLocks noChangeAspect="1"/>
            </p:cNvGraphicFramePr>
            <p:nvPr/>
          </p:nvGraphicFramePr>
          <p:xfrm>
            <a:off x="3469" y="2704"/>
            <a:ext cx="393" cy="3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309" name="公式" r:id="rId37" imgW="291973" imgH="228501" progId="Equation.3">
                    <p:embed/>
                  </p:oleObj>
                </mc:Choice>
                <mc:Fallback>
                  <p:oleObj name="公式" r:id="rId37" imgW="291973" imgH="228501" progId="Equation.3">
                    <p:embed/>
                    <p:pic>
                      <p:nvPicPr>
                        <p:cNvPr id="0" name="Object 8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69" y="2704"/>
                          <a:ext cx="393" cy="3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765" name="Object 89"/>
            <p:cNvGraphicFramePr>
              <a:graphicFrameLocks noChangeAspect="1"/>
            </p:cNvGraphicFramePr>
            <p:nvPr/>
          </p:nvGraphicFramePr>
          <p:xfrm>
            <a:off x="3514" y="3248"/>
            <a:ext cx="274" cy="3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310" name="公式" r:id="rId39" imgW="203112" imgH="228501" progId="Equation.3">
                    <p:embed/>
                  </p:oleObj>
                </mc:Choice>
                <mc:Fallback>
                  <p:oleObj name="公式" r:id="rId39" imgW="203112" imgH="228501" progId="Equation.3">
                    <p:embed/>
                    <p:pic>
                      <p:nvPicPr>
                        <p:cNvPr id="0" name="Object 8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14" y="3248"/>
                          <a:ext cx="274" cy="3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766" name="Object 90"/>
            <p:cNvGraphicFramePr>
              <a:graphicFrameLocks noChangeAspect="1"/>
            </p:cNvGraphicFramePr>
            <p:nvPr/>
          </p:nvGraphicFramePr>
          <p:xfrm>
            <a:off x="1564" y="1933"/>
            <a:ext cx="290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311" name="公式" r:id="rId41" imgW="215713" imgH="190335" progId="Equation.3">
                    <p:embed/>
                  </p:oleObj>
                </mc:Choice>
                <mc:Fallback>
                  <p:oleObj name="公式" r:id="rId41" imgW="215713" imgH="190335" progId="Equation.3">
                    <p:embed/>
                    <p:pic>
                      <p:nvPicPr>
                        <p:cNvPr id="0" name="Object 9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64" y="1933"/>
                          <a:ext cx="290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767" name="Object 91"/>
            <p:cNvGraphicFramePr>
              <a:graphicFrameLocks noChangeAspect="1"/>
            </p:cNvGraphicFramePr>
            <p:nvPr/>
          </p:nvGraphicFramePr>
          <p:xfrm>
            <a:off x="4104" y="1343"/>
            <a:ext cx="29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312" name="公式" r:id="rId43" imgW="215713" imgH="190335" progId="Equation.3">
                    <p:embed/>
                  </p:oleObj>
                </mc:Choice>
                <mc:Fallback>
                  <p:oleObj name="公式" r:id="rId43" imgW="215713" imgH="190335" progId="Equation.3">
                    <p:embed/>
                    <p:pic>
                      <p:nvPicPr>
                        <p:cNvPr id="0" name="Object 9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04" y="1343"/>
                          <a:ext cx="292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768" name="Object 92"/>
            <p:cNvGraphicFramePr>
              <a:graphicFrameLocks noChangeAspect="1"/>
            </p:cNvGraphicFramePr>
            <p:nvPr/>
          </p:nvGraphicFramePr>
          <p:xfrm>
            <a:off x="4104" y="3248"/>
            <a:ext cx="290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313" name="公式" r:id="rId45" imgW="215713" imgH="190335" progId="Equation.3">
                    <p:embed/>
                  </p:oleObj>
                </mc:Choice>
                <mc:Fallback>
                  <p:oleObj name="公式" r:id="rId45" imgW="215713" imgH="190335" progId="Equation.3">
                    <p:embed/>
                    <p:pic>
                      <p:nvPicPr>
                        <p:cNvPr id="0" name="Object 9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04" y="3248"/>
                          <a:ext cx="290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769" name="Object 93"/>
            <p:cNvGraphicFramePr>
              <a:graphicFrameLocks noChangeAspect="1"/>
            </p:cNvGraphicFramePr>
            <p:nvPr/>
          </p:nvGraphicFramePr>
          <p:xfrm>
            <a:off x="1564" y="2976"/>
            <a:ext cx="29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314" name="公式" r:id="rId46" imgW="215713" imgH="190335" progId="Equation.3">
                    <p:embed/>
                  </p:oleObj>
                </mc:Choice>
                <mc:Fallback>
                  <p:oleObj name="公式" r:id="rId46" imgW="215713" imgH="190335" progId="Equation.3">
                    <p:embed/>
                    <p:pic>
                      <p:nvPicPr>
                        <p:cNvPr id="0" name="Object 9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64" y="2976"/>
                          <a:ext cx="292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770" name="Object 94"/>
            <p:cNvGraphicFramePr>
              <a:graphicFrameLocks noChangeAspect="1"/>
            </p:cNvGraphicFramePr>
            <p:nvPr/>
          </p:nvGraphicFramePr>
          <p:xfrm>
            <a:off x="1609" y="1343"/>
            <a:ext cx="290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315" name="公式" r:id="rId47" imgW="215713" imgH="190335" progId="Equation.3">
                    <p:embed/>
                  </p:oleObj>
                </mc:Choice>
                <mc:Fallback>
                  <p:oleObj name="公式" r:id="rId47" imgW="215713" imgH="190335" progId="Equation.3">
                    <p:embed/>
                    <p:pic>
                      <p:nvPicPr>
                        <p:cNvPr id="0" name="Object 9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09" y="1343"/>
                          <a:ext cx="290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771" name="Object 95"/>
            <p:cNvGraphicFramePr>
              <a:graphicFrameLocks noChangeAspect="1"/>
            </p:cNvGraphicFramePr>
            <p:nvPr/>
          </p:nvGraphicFramePr>
          <p:xfrm>
            <a:off x="4104" y="1933"/>
            <a:ext cx="29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316" name="公式" r:id="rId48" imgW="215713" imgH="190335" progId="Equation.3">
                    <p:embed/>
                  </p:oleObj>
                </mc:Choice>
                <mc:Fallback>
                  <p:oleObj name="公式" r:id="rId48" imgW="215713" imgH="190335" progId="Equation.3">
                    <p:embed/>
                    <p:pic>
                      <p:nvPicPr>
                        <p:cNvPr id="0" name="Object 9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04" y="1933"/>
                          <a:ext cx="292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8677" name="Rectangle 96"/>
          <p:cNvSpPr>
            <a:spLocks noChangeArrowheads="1"/>
          </p:cNvSpPr>
          <p:nvPr/>
        </p:nvSpPr>
        <p:spPr bwMode="auto">
          <a:xfrm>
            <a:off x="2987675" y="5921375"/>
            <a:ext cx="3276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400" b="1">
                <a:latin typeface="Arial" charset="0"/>
              </a:rPr>
              <a:t>直接</a:t>
            </a:r>
            <a:r>
              <a:rPr lang="en-US" altLang="zh-CN" sz="3400" b="1">
                <a:latin typeface="Arial" charset="0"/>
              </a:rPr>
              <a:t>I</a:t>
            </a:r>
            <a:r>
              <a:rPr lang="zh-CN" altLang="en-US" sz="3400" b="1">
                <a:latin typeface="Arial" charset="0"/>
              </a:rPr>
              <a:t>型结构</a:t>
            </a:r>
          </a:p>
        </p:txBody>
      </p:sp>
      <p:graphicFrame>
        <p:nvGraphicFramePr>
          <p:cNvPr id="28678" name="Object 100"/>
          <p:cNvGraphicFramePr>
            <a:graphicFrameLocks noChangeAspect="1"/>
          </p:cNvGraphicFramePr>
          <p:nvPr/>
        </p:nvGraphicFramePr>
        <p:xfrm>
          <a:off x="2339975" y="188913"/>
          <a:ext cx="5129213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17" name="公式" r:id="rId49" imgW="2197100" imgH="431800" progId="Equation.3">
                  <p:embed/>
                </p:oleObj>
              </mc:Choice>
              <mc:Fallback>
                <p:oleObj name="公式" r:id="rId49" imgW="2197100" imgH="431800" progId="Equation.3">
                  <p:embed/>
                  <p:pic>
                    <p:nvPicPr>
                      <p:cNvPr id="0" name="Object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0">
                        <a:lum bright="-3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188913"/>
                        <a:ext cx="5129213" cy="100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9" name="AutoShape 10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179388" y="5876925"/>
            <a:ext cx="720725" cy="504825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" name="动作按钮: 前进或下一项 1">
            <a:hlinkClick r:id="rId51" action="ppaction://hlinksldjump" highlightClick="1"/>
          </p:cNvPr>
          <p:cNvSpPr/>
          <p:nvPr/>
        </p:nvSpPr>
        <p:spPr>
          <a:xfrm>
            <a:off x="8244408" y="332656"/>
            <a:ext cx="529530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动作按钮: 前进或下一项 101">
            <a:hlinkClick r:id="rId52" action="ppaction://hlinksldjump" highlightClick="1"/>
          </p:cNvPr>
          <p:cNvSpPr/>
          <p:nvPr/>
        </p:nvSpPr>
        <p:spPr>
          <a:xfrm>
            <a:off x="8244408" y="980728"/>
            <a:ext cx="529530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E9EAA6-6B59-47AD-83ED-402EE3C123C1}" type="slidenum">
              <a:rPr lang="en-US" altLang="zh-CN"/>
              <a:pPr>
                <a:defRPr/>
              </a:pPr>
              <a:t>28</a:t>
            </a:fld>
            <a:endParaRPr lang="en-US" altLang="zh-CN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755650" y="1628775"/>
            <a:ext cx="7993063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3400" b="1">
                <a:latin typeface="Arial" charset="0"/>
              </a:rPr>
              <a:t>线性移不变系统，可以交换其级联运算子系统的次序。</a:t>
            </a: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3400" b="1">
                <a:latin typeface="Arial" charset="0"/>
              </a:rPr>
              <a:t>输入子系统、输出子系统交换次序，即为另一种结构。</a:t>
            </a: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3400" b="1">
                <a:latin typeface="Arial" charset="0"/>
              </a:rPr>
              <a:t>两个子系统具有相同的延时单元，可以合并，即得到直接</a:t>
            </a:r>
            <a:r>
              <a:rPr lang="en-US" altLang="zh-CN" sz="3400" b="1">
                <a:latin typeface="Arial" charset="0"/>
              </a:rPr>
              <a:t>II</a:t>
            </a:r>
            <a:r>
              <a:rPr lang="zh-CN" altLang="en-US" sz="3400" b="1">
                <a:latin typeface="Arial" charset="0"/>
              </a:rPr>
              <a:t>型结构，称为典范结构。</a:t>
            </a:r>
          </a:p>
          <a:p>
            <a:pPr marL="609600" indent="-6096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endParaRPr lang="en-US" altLang="zh-CN" sz="3400" b="1">
              <a:latin typeface="Arial" charset="0"/>
            </a:endParaRP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title"/>
          </p:nvPr>
        </p:nvSpPr>
        <p:spPr>
          <a:xfrm>
            <a:off x="611188" y="260350"/>
            <a:ext cx="7772400" cy="11430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zh-CN" altLang="en-US" b="1">
                <a:latin typeface="Arial Narrow" pitchFamily="34" charset="0"/>
              </a:rPr>
              <a:t>二、直接</a:t>
            </a:r>
            <a:r>
              <a:rPr lang="en-US" altLang="zh-CN" b="1">
                <a:latin typeface="Times New Roman" pitchFamily="18" charset="0"/>
              </a:rPr>
              <a:t>II</a:t>
            </a:r>
            <a:r>
              <a:rPr lang="zh-CN" altLang="en-US" b="1">
                <a:latin typeface="Arial Narrow" pitchFamily="34" charset="0"/>
              </a:rPr>
              <a:t>型</a:t>
            </a:r>
          </a:p>
        </p:txBody>
      </p:sp>
      <p:sp>
        <p:nvSpPr>
          <p:cNvPr id="26628" name="AutoShape 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5508625" y="3716338"/>
            <a:ext cx="863600" cy="433387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549686-8CAA-4EA8-BE87-FA62559AC282}" type="slidenum">
              <a:rPr lang="en-US" altLang="zh-CN"/>
              <a:pPr>
                <a:defRPr/>
              </a:pPr>
              <a:t>29</a:t>
            </a:fld>
            <a:endParaRPr lang="en-US" altLang="zh-CN"/>
          </a:p>
        </p:txBody>
      </p:sp>
      <p:grpSp>
        <p:nvGrpSpPr>
          <p:cNvPr id="30723" name="Group 91"/>
          <p:cNvGrpSpPr>
            <a:grpSpLocks/>
          </p:cNvGrpSpPr>
          <p:nvPr/>
        </p:nvGrpSpPr>
        <p:grpSpPr bwMode="auto">
          <a:xfrm>
            <a:off x="250825" y="476250"/>
            <a:ext cx="8518525" cy="4513263"/>
            <a:chOff x="158" y="300"/>
            <a:chExt cx="5366" cy="2843"/>
          </a:xfrm>
        </p:grpSpPr>
        <p:sp>
          <p:nvSpPr>
            <p:cNvPr id="30726" name="Line 3"/>
            <p:cNvSpPr>
              <a:spLocks noChangeShapeType="1"/>
            </p:cNvSpPr>
            <p:nvPr/>
          </p:nvSpPr>
          <p:spPr bwMode="auto">
            <a:xfrm>
              <a:off x="838" y="708"/>
              <a:ext cx="403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27" name="Oval 4"/>
            <p:cNvSpPr>
              <a:spLocks noChangeArrowheads="1"/>
            </p:cNvSpPr>
            <p:nvPr/>
          </p:nvSpPr>
          <p:spPr bwMode="auto">
            <a:xfrm>
              <a:off x="747" y="663"/>
              <a:ext cx="88" cy="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28" name="Oval 5"/>
            <p:cNvSpPr>
              <a:spLocks noChangeArrowheads="1"/>
            </p:cNvSpPr>
            <p:nvPr/>
          </p:nvSpPr>
          <p:spPr bwMode="auto">
            <a:xfrm>
              <a:off x="4875" y="663"/>
              <a:ext cx="88" cy="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29" name="Line 6"/>
            <p:cNvSpPr>
              <a:spLocks noChangeShapeType="1"/>
            </p:cNvSpPr>
            <p:nvPr/>
          </p:nvSpPr>
          <p:spPr bwMode="auto">
            <a:xfrm>
              <a:off x="1065" y="708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30" name="Line 7"/>
            <p:cNvSpPr>
              <a:spLocks noChangeShapeType="1"/>
            </p:cNvSpPr>
            <p:nvPr/>
          </p:nvSpPr>
          <p:spPr bwMode="auto">
            <a:xfrm>
              <a:off x="2607" y="708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31" name="Line 8"/>
            <p:cNvSpPr>
              <a:spLocks noChangeShapeType="1"/>
            </p:cNvSpPr>
            <p:nvPr/>
          </p:nvSpPr>
          <p:spPr bwMode="auto">
            <a:xfrm>
              <a:off x="4195" y="708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0732" name="Object 9"/>
            <p:cNvGraphicFramePr>
              <a:graphicFrameLocks noChangeAspect="1"/>
            </p:cNvGraphicFramePr>
            <p:nvPr/>
          </p:nvGraphicFramePr>
          <p:xfrm>
            <a:off x="158" y="572"/>
            <a:ext cx="468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51" name="公式" r:id="rId3" imgW="317225" imgH="203024" progId="Equation.3">
                    <p:embed/>
                  </p:oleObj>
                </mc:Choice>
                <mc:Fallback>
                  <p:oleObj name="公式" r:id="rId3" imgW="317225" imgH="203024" progId="Equation.3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8" y="572"/>
                          <a:ext cx="468" cy="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733" name="Object 10"/>
            <p:cNvGraphicFramePr>
              <a:graphicFrameLocks noChangeAspect="1"/>
            </p:cNvGraphicFramePr>
            <p:nvPr/>
          </p:nvGraphicFramePr>
          <p:xfrm>
            <a:off x="5057" y="527"/>
            <a:ext cx="467" cy="2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52" name="公式" r:id="rId5" imgW="317225" imgH="203024" progId="Equation.3">
                    <p:embed/>
                  </p:oleObj>
                </mc:Choice>
                <mc:Fallback>
                  <p:oleObj name="公式" r:id="rId5" imgW="317225" imgH="203024" progId="Equation.3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57" y="527"/>
                          <a:ext cx="467" cy="2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734" name="Oval 12"/>
            <p:cNvSpPr>
              <a:spLocks noChangeArrowheads="1"/>
            </p:cNvSpPr>
            <p:nvPr/>
          </p:nvSpPr>
          <p:spPr bwMode="auto">
            <a:xfrm>
              <a:off x="3424" y="663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35" name="Oval 13"/>
            <p:cNvSpPr>
              <a:spLocks noChangeArrowheads="1"/>
            </p:cNvSpPr>
            <p:nvPr/>
          </p:nvSpPr>
          <p:spPr bwMode="auto">
            <a:xfrm>
              <a:off x="4241" y="663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36" name="Oval 14"/>
            <p:cNvSpPr>
              <a:spLocks noChangeArrowheads="1"/>
            </p:cNvSpPr>
            <p:nvPr/>
          </p:nvSpPr>
          <p:spPr bwMode="auto">
            <a:xfrm>
              <a:off x="3424" y="1253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37" name="Oval 15"/>
            <p:cNvSpPr>
              <a:spLocks noChangeArrowheads="1"/>
            </p:cNvSpPr>
            <p:nvPr/>
          </p:nvSpPr>
          <p:spPr bwMode="auto">
            <a:xfrm>
              <a:off x="3424" y="1797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38" name="Oval 16"/>
            <p:cNvSpPr>
              <a:spLocks noChangeArrowheads="1"/>
            </p:cNvSpPr>
            <p:nvPr/>
          </p:nvSpPr>
          <p:spPr bwMode="auto">
            <a:xfrm>
              <a:off x="3424" y="2250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39" name="Oval 17"/>
            <p:cNvSpPr>
              <a:spLocks noChangeArrowheads="1"/>
            </p:cNvSpPr>
            <p:nvPr/>
          </p:nvSpPr>
          <p:spPr bwMode="auto">
            <a:xfrm>
              <a:off x="3424" y="2795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40" name="Oval 18"/>
            <p:cNvSpPr>
              <a:spLocks noChangeArrowheads="1"/>
            </p:cNvSpPr>
            <p:nvPr/>
          </p:nvSpPr>
          <p:spPr bwMode="auto">
            <a:xfrm>
              <a:off x="4241" y="1253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41" name="Oval 19"/>
            <p:cNvSpPr>
              <a:spLocks noChangeArrowheads="1"/>
            </p:cNvSpPr>
            <p:nvPr/>
          </p:nvSpPr>
          <p:spPr bwMode="auto">
            <a:xfrm>
              <a:off x="4241" y="1797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42" name="Oval 20"/>
            <p:cNvSpPr>
              <a:spLocks noChangeArrowheads="1"/>
            </p:cNvSpPr>
            <p:nvPr/>
          </p:nvSpPr>
          <p:spPr bwMode="auto">
            <a:xfrm>
              <a:off x="4241" y="2250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43" name="Oval 21"/>
            <p:cNvSpPr>
              <a:spLocks noChangeArrowheads="1"/>
            </p:cNvSpPr>
            <p:nvPr/>
          </p:nvSpPr>
          <p:spPr bwMode="auto">
            <a:xfrm>
              <a:off x="4241" y="2795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44" name="Line 22"/>
            <p:cNvSpPr>
              <a:spLocks noChangeShapeType="1"/>
            </p:cNvSpPr>
            <p:nvPr/>
          </p:nvSpPr>
          <p:spPr bwMode="auto">
            <a:xfrm>
              <a:off x="3470" y="708"/>
              <a:ext cx="0" cy="104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45" name="Line 23"/>
            <p:cNvSpPr>
              <a:spLocks noChangeShapeType="1"/>
            </p:cNvSpPr>
            <p:nvPr/>
          </p:nvSpPr>
          <p:spPr bwMode="auto">
            <a:xfrm>
              <a:off x="3470" y="2296"/>
              <a:ext cx="0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46" name="Line 24"/>
            <p:cNvSpPr>
              <a:spLocks noChangeShapeType="1"/>
            </p:cNvSpPr>
            <p:nvPr/>
          </p:nvSpPr>
          <p:spPr bwMode="auto">
            <a:xfrm>
              <a:off x="4286" y="708"/>
              <a:ext cx="0" cy="104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47" name="Line 25"/>
            <p:cNvSpPr>
              <a:spLocks noChangeShapeType="1"/>
            </p:cNvSpPr>
            <p:nvPr/>
          </p:nvSpPr>
          <p:spPr bwMode="auto">
            <a:xfrm>
              <a:off x="4286" y="2296"/>
              <a:ext cx="0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48" name="Line 26"/>
            <p:cNvSpPr>
              <a:spLocks noChangeShapeType="1"/>
            </p:cNvSpPr>
            <p:nvPr/>
          </p:nvSpPr>
          <p:spPr bwMode="auto">
            <a:xfrm>
              <a:off x="4286" y="1752"/>
              <a:ext cx="0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49" name="Line 27"/>
            <p:cNvSpPr>
              <a:spLocks noChangeShapeType="1"/>
            </p:cNvSpPr>
            <p:nvPr/>
          </p:nvSpPr>
          <p:spPr bwMode="auto">
            <a:xfrm>
              <a:off x="3470" y="1752"/>
              <a:ext cx="0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50" name="Line 28"/>
            <p:cNvSpPr>
              <a:spLocks noChangeShapeType="1"/>
            </p:cNvSpPr>
            <p:nvPr/>
          </p:nvSpPr>
          <p:spPr bwMode="auto">
            <a:xfrm>
              <a:off x="3470" y="2840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51" name="Line 29"/>
            <p:cNvSpPr>
              <a:spLocks noChangeShapeType="1"/>
            </p:cNvSpPr>
            <p:nvPr/>
          </p:nvSpPr>
          <p:spPr bwMode="auto">
            <a:xfrm>
              <a:off x="3470" y="1842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52" name="Line 30"/>
            <p:cNvSpPr>
              <a:spLocks noChangeShapeType="1"/>
            </p:cNvSpPr>
            <p:nvPr/>
          </p:nvSpPr>
          <p:spPr bwMode="auto">
            <a:xfrm>
              <a:off x="3515" y="1298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53" name="Line 31"/>
            <p:cNvSpPr>
              <a:spLocks noChangeShapeType="1"/>
            </p:cNvSpPr>
            <p:nvPr/>
          </p:nvSpPr>
          <p:spPr bwMode="auto">
            <a:xfrm>
              <a:off x="3470" y="2296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54" name="Line 32"/>
            <p:cNvSpPr>
              <a:spLocks noChangeShapeType="1"/>
            </p:cNvSpPr>
            <p:nvPr/>
          </p:nvSpPr>
          <p:spPr bwMode="auto">
            <a:xfrm>
              <a:off x="3515" y="1842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55" name="Line 33"/>
            <p:cNvSpPr>
              <a:spLocks noChangeShapeType="1"/>
            </p:cNvSpPr>
            <p:nvPr/>
          </p:nvSpPr>
          <p:spPr bwMode="auto">
            <a:xfrm>
              <a:off x="3515" y="2296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56" name="Line 34"/>
            <p:cNvSpPr>
              <a:spLocks noChangeShapeType="1"/>
            </p:cNvSpPr>
            <p:nvPr/>
          </p:nvSpPr>
          <p:spPr bwMode="auto">
            <a:xfrm>
              <a:off x="3515" y="2840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57" name="Line 35"/>
            <p:cNvSpPr>
              <a:spLocks noChangeShapeType="1"/>
            </p:cNvSpPr>
            <p:nvPr/>
          </p:nvSpPr>
          <p:spPr bwMode="auto">
            <a:xfrm>
              <a:off x="3515" y="708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58" name="Line 36"/>
            <p:cNvSpPr>
              <a:spLocks noChangeShapeType="1"/>
            </p:cNvSpPr>
            <p:nvPr/>
          </p:nvSpPr>
          <p:spPr bwMode="auto">
            <a:xfrm>
              <a:off x="3515" y="1298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59" name="Line 37"/>
            <p:cNvSpPr>
              <a:spLocks noChangeShapeType="1"/>
            </p:cNvSpPr>
            <p:nvPr/>
          </p:nvSpPr>
          <p:spPr bwMode="auto">
            <a:xfrm>
              <a:off x="3470" y="2296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60" name="Line 38"/>
            <p:cNvSpPr>
              <a:spLocks noChangeShapeType="1"/>
            </p:cNvSpPr>
            <p:nvPr/>
          </p:nvSpPr>
          <p:spPr bwMode="auto">
            <a:xfrm>
              <a:off x="3470" y="1343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61" name="Line 39"/>
            <p:cNvSpPr>
              <a:spLocks noChangeShapeType="1"/>
            </p:cNvSpPr>
            <p:nvPr/>
          </p:nvSpPr>
          <p:spPr bwMode="auto">
            <a:xfrm>
              <a:off x="3470" y="754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62" name="Line 40"/>
            <p:cNvSpPr>
              <a:spLocks noChangeShapeType="1"/>
            </p:cNvSpPr>
            <p:nvPr/>
          </p:nvSpPr>
          <p:spPr bwMode="auto">
            <a:xfrm>
              <a:off x="4286" y="2523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63" name="Line 41"/>
            <p:cNvSpPr>
              <a:spLocks noChangeShapeType="1"/>
            </p:cNvSpPr>
            <p:nvPr/>
          </p:nvSpPr>
          <p:spPr bwMode="auto">
            <a:xfrm>
              <a:off x="4286" y="1525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64" name="Line 42"/>
            <p:cNvSpPr>
              <a:spLocks noChangeShapeType="1"/>
            </p:cNvSpPr>
            <p:nvPr/>
          </p:nvSpPr>
          <p:spPr bwMode="auto">
            <a:xfrm>
              <a:off x="4286" y="935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0765" name="Object 43"/>
            <p:cNvGraphicFramePr>
              <a:graphicFrameLocks noChangeAspect="1"/>
            </p:cNvGraphicFramePr>
            <p:nvPr/>
          </p:nvGraphicFramePr>
          <p:xfrm>
            <a:off x="3742" y="300"/>
            <a:ext cx="223" cy="3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53" name="公式" r:id="rId7" imgW="165028" imgH="228501" progId="Equation.3">
                    <p:embed/>
                  </p:oleObj>
                </mc:Choice>
                <mc:Fallback>
                  <p:oleObj name="公式" r:id="rId7" imgW="165028" imgH="228501" progId="Equation.3">
                    <p:embed/>
                    <p:pic>
                      <p:nvPicPr>
                        <p:cNvPr id="0" name="Object 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42" y="300"/>
                          <a:ext cx="223" cy="30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766" name="Object 44"/>
            <p:cNvGraphicFramePr>
              <a:graphicFrameLocks noChangeAspect="1"/>
            </p:cNvGraphicFramePr>
            <p:nvPr/>
          </p:nvGraphicFramePr>
          <p:xfrm>
            <a:off x="3742" y="935"/>
            <a:ext cx="188" cy="2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54" name="公式" r:id="rId9" imgW="139579" imgH="215713" progId="Equation.3">
                    <p:embed/>
                  </p:oleObj>
                </mc:Choice>
                <mc:Fallback>
                  <p:oleObj name="公式" r:id="rId9" imgW="139579" imgH="215713" progId="Equation.3">
                    <p:embed/>
                    <p:pic>
                      <p:nvPicPr>
                        <p:cNvPr id="0" name="Object 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42" y="935"/>
                          <a:ext cx="188" cy="2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767" name="Object 45"/>
            <p:cNvGraphicFramePr>
              <a:graphicFrameLocks noChangeAspect="1"/>
            </p:cNvGraphicFramePr>
            <p:nvPr/>
          </p:nvGraphicFramePr>
          <p:xfrm>
            <a:off x="3742" y="1488"/>
            <a:ext cx="223" cy="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55" name="公式" r:id="rId11" imgW="164885" imgH="215619" progId="Equation.3">
                    <p:embed/>
                  </p:oleObj>
                </mc:Choice>
                <mc:Fallback>
                  <p:oleObj name="公式" r:id="rId11" imgW="164885" imgH="215619" progId="Equation.3">
                    <p:embed/>
                    <p:pic>
                      <p:nvPicPr>
                        <p:cNvPr id="0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42" y="1488"/>
                          <a:ext cx="223" cy="29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768" name="Object 46"/>
            <p:cNvGraphicFramePr>
              <a:graphicFrameLocks noChangeAspect="1"/>
            </p:cNvGraphicFramePr>
            <p:nvPr/>
          </p:nvGraphicFramePr>
          <p:xfrm>
            <a:off x="3742" y="1933"/>
            <a:ext cx="393" cy="2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56" name="公式" r:id="rId13" imgW="291847" imgH="215713" progId="Equation.3">
                    <p:embed/>
                  </p:oleObj>
                </mc:Choice>
                <mc:Fallback>
                  <p:oleObj name="公式" r:id="rId13" imgW="291847" imgH="215713" progId="Equation.3">
                    <p:embed/>
                    <p:pic>
                      <p:nvPicPr>
                        <p:cNvPr id="0" name="Object 4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42" y="1933"/>
                          <a:ext cx="393" cy="2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769" name="Object 47"/>
            <p:cNvGraphicFramePr>
              <a:graphicFrameLocks noChangeAspect="1"/>
            </p:cNvGraphicFramePr>
            <p:nvPr/>
          </p:nvGraphicFramePr>
          <p:xfrm>
            <a:off x="3697" y="2477"/>
            <a:ext cx="274" cy="2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57" name="公式" r:id="rId15" imgW="203024" imgH="215713" progId="Equation.3">
                    <p:embed/>
                  </p:oleObj>
                </mc:Choice>
                <mc:Fallback>
                  <p:oleObj name="公式" r:id="rId15" imgW="203024" imgH="215713" progId="Equation.3">
                    <p:embed/>
                    <p:pic>
                      <p:nvPicPr>
                        <p:cNvPr id="0" name="Object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97" y="2477"/>
                          <a:ext cx="274" cy="2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770" name="Object 48"/>
            <p:cNvGraphicFramePr>
              <a:graphicFrameLocks noChangeAspect="1"/>
            </p:cNvGraphicFramePr>
            <p:nvPr/>
          </p:nvGraphicFramePr>
          <p:xfrm>
            <a:off x="3107" y="1434"/>
            <a:ext cx="290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58" name="公式" r:id="rId17" imgW="215713" imgH="190335" progId="Equation.3">
                    <p:embed/>
                  </p:oleObj>
                </mc:Choice>
                <mc:Fallback>
                  <p:oleObj name="公式" r:id="rId17" imgW="215713" imgH="190335" progId="Equation.3">
                    <p:embed/>
                    <p:pic>
                      <p:nvPicPr>
                        <p:cNvPr id="0" name="Object 4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07" y="1434"/>
                          <a:ext cx="290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771" name="Object 49"/>
            <p:cNvGraphicFramePr>
              <a:graphicFrameLocks noChangeAspect="1"/>
            </p:cNvGraphicFramePr>
            <p:nvPr/>
          </p:nvGraphicFramePr>
          <p:xfrm>
            <a:off x="3107" y="2477"/>
            <a:ext cx="29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59" name="公式" r:id="rId19" imgW="215713" imgH="190335" progId="Equation.3">
                    <p:embed/>
                  </p:oleObj>
                </mc:Choice>
                <mc:Fallback>
                  <p:oleObj name="公式" r:id="rId19" imgW="215713" imgH="190335" progId="Equation.3">
                    <p:embed/>
                    <p:pic>
                      <p:nvPicPr>
                        <p:cNvPr id="0" name="Object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07" y="2477"/>
                          <a:ext cx="292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772" name="Object 50"/>
            <p:cNvGraphicFramePr>
              <a:graphicFrameLocks noChangeAspect="1"/>
            </p:cNvGraphicFramePr>
            <p:nvPr/>
          </p:nvGraphicFramePr>
          <p:xfrm>
            <a:off x="3152" y="844"/>
            <a:ext cx="290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60" name="公式" r:id="rId21" imgW="215713" imgH="190335" progId="Equation.3">
                    <p:embed/>
                  </p:oleObj>
                </mc:Choice>
                <mc:Fallback>
                  <p:oleObj name="公式" r:id="rId21" imgW="215713" imgH="190335" progId="Equation.3">
                    <p:embed/>
                    <p:pic>
                      <p:nvPicPr>
                        <p:cNvPr id="0" name="Object 5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52" y="844"/>
                          <a:ext cx="290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773" name="Oval 52"/>
            <p:cNvSpPr>
              <a:spLocks noChangeArrowheads="1"/>
            </p:cNvSpPr>
            <p:nvPr/>
          </p:nvSpPr>
          <p:spPr bwMode="auto">
            <a:xfrm>
              <a:off x="1656" y="663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74" name="Oval 53"/>
            <p:cNvSpPr>
              <a:spLocks noChangeArrowheads="1"/>
            </p:cNvSpPr>
            <p:nvPr/>
          </p:nvSpPr>
          <p:spPr bwMode="auto">
            <a:xfrm>
              <a:off x="2472" y="663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75" name="Oval 54"/>
            <p:cNvSpPr>
              <a:spLocks noChangeArrowheads="1"/>
            </p:cNvSpPr>
            <p:nvPr/>
          </p:nvSpPr>
          <p:spPr bwMode="auto">
            <a:xfrm>
              <a:off x="2472" y="3067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76" name="Oval 55"/>
            <p:cNvSpPr>
              <a:spLocks noChangeArrowheads="1"/>
            </p:cNvSpPr>
            <p:nvPr/>
          </p:nvSpPr>
          <p:spPr bwMode="auto">
            <a:xfrm>
              <a:off x="1656" y="1253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77" name="Oval 56"/>
            <p:cNvSpPr>
              <a:spLocks noChangeArrowheads="1"/>
            </p:cNvSpPr>
            <p:nvPr/>
          </p:nvSpPr>
          <p:spPr bwMode="auto">
            <a:xfrm>
              <a:off x="1656" y="1797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78" name="Oval 57"/>
            <p:cNvSpPr>
              <a:spLocks noChangeArrowheads="1"/>
            </p:cNvSpPr>
            <p:nvPr/>
          </p:nvSpPr>
          <p:spPr bwMode="auto">
            <a:xfrm>
              <a:off x="1655" y="2522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79" name="Oval 58"/>
            <p:cNvSpPr>
              <a:spLocks noChangeArrowheads="1"/>
            </p:cNvSpPr>
            <p:nvPr/>
          </p:nvSpPr>
          <p:spPr bwMode="auto">
            <a:xfrm>
              <a:off x="1655" y="3067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80" name="Oval 59"/>
            <p:cNvSpPr>
              <a:spLocks noChangeArrowheads="1"/>
            </p:cNvSpPr>
            <p:nvPr/>
          </p:nvSpPr>
          <p:spPr bwMode="auto">
            <a:xfrm>
              <a:off x="2473" y="1253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81" name="Oval 60"/>
            <p:cNvSpPr>
              <a:spLocks noChangeArrowheads="1"/>
            </p:cNvSpPr>
            <p:nvPr/>
          </p:nvSpPr>
          <p:spPr bwMode="auto">
            <a:xfrm>
              <a:off x="2473" y="1797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82" name="Oval 61"/>
            <p:cNvSpPr>
              <a:spLocks noChangeArrowheads="1"/>
            </p:cNvSpPr>
            <p:nvPr/>
          </p:nvSpPr>
          <p:spPr bwMode="auto">
            <a:xfrm>
              <a:off x="2472" y="2522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83" name="Line 62"/>
            <p:cNvSpPr>
              <a:spLocks noChangeShapeType="1"/>
            </p:cNvSpPr>
            <p:nvPr/>
          </p:nvSpPr>
          <p:spPr bwMode="auto">
            <a:xfrm>
              <a:off x="1702" y="708"/>
              <a:ext cx="0" cy="104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84" name="Line 63"/>
            <p:cNvSpPr>
              <a:spLocks noChangeShapeType="1"/>
            </p:cNvSpPr>
            <p:nvPr/>
          </p:nvSpPr>
          <p:spPr bwMode="auto">
            <a:xfrm>
              <a:off x="1701" y="2568"/>
              <a:ext cx="0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85" name="Line 64"/>
            <p:cNvSpPr>
              <a:spLocks noChangeShapeType="1"/>
            </p:cNvSpPr>
            <p:nvPr/>
          </p:nvSpPr>
          <p:spPr bwMode="auto">
            <a:xfrm>
              <a:off x="2518" y="708"/>
              <a:ext cx="0" cy="104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86" name="Line 65"/>
            <p:cNvSpPr>
              <a:spLocks noChangeShapeType="1"/>
            </p:cNvSpPr>
            <p:nvPr/>
          </p:nvSpPr>
          <p:spPr bwMode="auto">
            <a:xfrm>
              <a:off x="2517" y="2568"/>
              <a:ext cx="0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87" name="Line 66"/>
            <p:cNvSpPr>
              <a:spLocks noChangeShapeType="1"/>
            </p:cNvSpPr>
            <p:nvPr/>
          </p:nvSpPr>
          <p:spPr bwMode="auto">
            <a:xfrm>
              <a:off x="2518" y="1752"/>
              <a:ext cx="0" cy="8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88" name="Line 67"/>
            <p:cNvSpPr>
              <a:spLocks noChangeShapeType="1"/>
            </p:cNvSpPr>
            <p:nvPr/>
          </p:nvSpPr>
          <p:spPr bwMode="auto">
            <a:xfrm flipH="1">
              <a:off x="1701" y="1752"/>
              <a:ext cx="1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89" name="Line 68"/>
            <p:cNvSpPr>
              <a:spLocks noChangeShapeType="1"/>
            </p:cNvSpPr>
            <p:nvPr/>
          </p:nvSpPr>
          <p:spPr bwMode="auto">
            <a:xfrm>
              <a:off x="1701" y="3112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90" name="Line 69"/>
            <p:cNvSpPr>
              <a:spLocks noChangeShapeType="1"/>
            </p:cNvSpPr>
            <p:nvPr/>
          </p:nvSpPr>
          <p:spPr bwMode="auto">
            <a:xfrm>
              <a:off x="1702" y="1842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91" name="Line 70"/>
            <p:cNvSpPr>
              <a:spLocks noChangeShapeType="1"/>
            </p:cNvSpPr>
            <p:nvPr/>
          </p:nvSpPr>
          <p:spPr bwMode="auto">
            <a:xfrm>
              <a:off x="1747" y="1298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92" name="Line 71"/>
            <p:cNvSpPr>
              <a:spLocks noChangeShapeType="1"/>
            </p:cNvSpPr>
            <p:nvPr/>
          </p:nvSpPr>
          <p:spPr bwMode="auto">
            <a:xfrm>
              <a:off x="1701" y="2568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93" name="Line 72"/>
            <p:cNvSpPr>
              <a:spLocks noChangeShapeType="1"/>
            </p:cNvSpPr>
            <p:nvPr/>
          </p:nvSpPr>
          <p:spPr bwMode="auto">
            <a:xfrm>
              <a:off x="1792" y="708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94" name="Line 73"/>
            <p:cNvSpPr>
              <a:spLocks noChangeShapeType="1"/>
            </p:cNvSpPr>
            <p:nvPr/>
          </p:nvSpPr>
          <p:spPr bwMode="auto">
            <a:xfrm>
              <a:off x="1701" y="2795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95" name="Line 74"/>
            <p:cNvSpPr>
              <a:spLocks noChangeShapeType="1"/>
            </p:cNvSpPr>
            <p:nvPr/>
          </p:nvSpPr>
          <p:spPr bwMode="auto">
            <a:xfrm>
              <a:off x="2518" y="2613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96" name="Line 75"/>
            <p:cNvSpPr>
              <a:spLocks noChangeShapeType="1"/>
            </p:cNvSpPr>
            <p:nvPr/>
          </p:nvSpPr>
          <p:spPr bwMode="auto">
            <a:xfrm>
              <a:off x="2518" y="1298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97" name="Line 76"/>
            <p:cNvSpPr>
              <a:spLocks noChangeShapeType="1"/>
            </p:cNvSpPr>
            <p:nvPr/>
          </p:nvSpPr>
          <p:spPr bwMode="auto">
            <a:xfrm>
              <a:off x="2518" y="708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98" name="Line 77"/>
            <p:cNvSpPr>
              <a:spLocks noChangeShapeType="1"/>
            </p:cNvSpPr>
            <p:nvPr/>
          </p:nvSpPr>
          <p:spPr bwMode="auto">
            <a:xfrm>
              <a:off x="1701" y="1525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99" name="Line 78"/>
            <p:cNvSpPr>
              <a:spLocks noChangeShapeType="1"/>
            </p:cNvSpPr>
            <p:nvPr/>
          </p:nvSpPr>
          <p:spPr bwMode="auto">
            <a:xfrm>
              <a:off x="1701" y="980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800" name="Line 79"/>
            <p:cNvSpPr>
              <a:spLocks noChangeShapeType="1"/>
            </p:cNvSpPr>
            <p:nvPr/>
          </p:nvSpPr>
          <p:spPr bwMode="auto">
            <a:xfrm>
              <a:off x="2019" y="1298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801" name="Line 80"/>
            <p:cNvSpPr>
              <a:spLocks noChangeShapeType="1"/>
            </p:cNvSpPr>
            <p:nvPr/>
          </p:nvSpPr>
          <p:spPr bwMode="auto">
            <a:xfrm>
              <a:off x="2019" y="1842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802" name="Line 81"/>
            <p:cNvSpPr>
              <a:spLocks noChangeShapeType="1"/>
            </p:cNvSpPr>
            <p:nvPr/>
          </p:nvSpPr>
          <p:spPr bwMode="auto">
            <a:xfrm>
              <a:off x="2019" y="2568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803" name="Line 82"/>
            <p:cNvSpPr>
              <a:spLocks noChangeShapeType="1"/>
            </p:cNvSpPr>
            <p:nvPr/>
          </p:nvSpPr>
          <p:spPr bwMode="auto">
            <a:xfrm>
              <a:off x="2019" y="3112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0804" name="Object 83"/>
            <p:cNvGraphicFramePr>
              <a:graphicFrameLocks noChangeAspect="1"/>
            </p:cNvGraphicFramePr>
            <p:nvPr/>
          </p:nvGraphicFramePr>
          <p:xfrm>
            <a:off x="1973" y="935"/>
            <a:ext cx="205" cy="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61" name="公式" r:id="rId22" imgW="152268" imgH="215713" progId="Equation.3">
                    <p:embed/>
                  </p:oleObj>
                </mc:Choice>
                <mc:Fallback>
                  <p:oleObj name="公式" r:id="rId22" imgW="152268" imgH="215713" progId="Equation.3">
                    <p:embed/>
                    <p:pic>
                      <p:nvPicPr>
                        <p:cNvPr id="0" name="Object 8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73" y="935"/>
                          <a:ext cx="205" cy="29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805" name="Object 84"/>
            <p:cNvGraphicFramePr>
              <a:graphicFrameLocks noChangeAspect="1"/>
            </p:cNvGraphicFramePr>
            <p:nvPr/>
          </p:nvGraphicFramePr>
          <p:xfrm>
            <a:off x="1956" y="1479"/>
            <a:ext cx="240" cy="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62" name="公式" r:id="rId24" imgW="177569" imgH="215619" progId="Equation.3">
                    <p:embed/>
                  </p:oleObj>
                </mc:Choice>
                <mc:Fallback>
                  <p:oleObj name="公式" r:id="rId24" imgW="177569" imgH="215619" progId="Equation.3">
                    <p:embed/>
                    <p:pic>
                      <p:nvPicPr>
                        <p:cNvPr id="0" name="Object 8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56" y="1479"/>
                          <a:ext cx="240" cy="29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806" name="Object 85"/>
            <p:cNvGraphicFramePr>
              <a:graphicFrameLocks noChangeAspect="1"/>
            </p:cNvGraphicFramePr>
            <p:nvPr/>
          </p:nvGraphicFramePr>
          <p:xfrm>
            <a:off x="1928" y="2205"/>
            <a:ext cx="393" cy="3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63" name="公式" r:id="rId26" imgW="291973" imgH="228501" progId="Equation.3">
                    <p:embed/>
                  </p:oleObj>
                </mc:Choice>
                <mc:Fallback>
                  <p:oleObj name="公式" r:id="rId26" imgW="291973" imgH="228501" progId="Equation.3">
                    <p:embed/>
                    <p:pic>
                      <p:nvPicPr>
                        <p:cNvPr id="0" name="Object 8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8" y="2205"/>
                          <a:ext cx="393" cy="3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807" name="Object 86"/>
            <p:cNvGraphicFramePr>
              <a:graphicFrameLocks noChangeAspect="1"/>
            </p:cNvGraphicFramePr>
            <p:nvPr/>
          </p:nvGraphicFramePr>
          <p:xfrm>
            <a:off x="1973" y="2749"/>
            <a:ext cx="274" cy="3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64" name="公式" r:id="rId28" imgW="203112" imgH="228501" progId="Equation.3">
                    <p:embed/>
                  </p:oleObj>
                </mc:Choice>
                <mc:Fallback>
                  <p:oleObj name="公式" r:id="rId28" imgW="203112" imgH="228501" progId="Equation.3">
                    <p:embed/>
                    <p:pic>
                      <p:nvPicPr>
                        <p:cNvPr id="0" name="Object 8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73" y="2749"/>
                          <a:ext cx="274" cy="3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808" name="Object 87"/>
            <p:cNvGraphicFramePr>
              <a:graphicFrameLocks noChangeAspect="1"/>
            </p:cNvGraphicFramePr>
            <p:nvPr/>
          </p:nvGraphicFramePr>
          <p:xfrm>
            <a:off x="2563" y="844"/>
            <a:ext cx="29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65" name="公式" r:id="rId30" imgW="215713" imgH="190335" progId="Equation.3">
                    <p:embed/>
                  </p:oleObj>
                </mc:Choice>
                <mc:Fallback>
                  <p:oleObj name="公式" r:id="rId30" imgW="215713" imgH="190335" progId="Equation.3">
                    <p:embed/>
                    <p:pic>
                      <p:nvPicPr>
                        <p:cNvPr id="0" name="Object 8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63" y="844"/>
                          <a:ext cx="292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809" name="Object 88"/>
            <p:cNvGraphicFramePr>
              <a:graphicFrameLocks noChangeAspect="1"/>
            </p:cNvGraphicFramePr>
            <p:nvPr/>
          </p:nvGraphicFramePr>
          <p:xfrm>
            <a:off x="2563" y="2749"/>
            <a:ext cx="290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66" name="公式" r:id="rId31" imgW="215713" imgH="190335" progId="Equation.3">
                    <p:embed/>
                  </p:oleObj>
                </mc:Choice>
                <mc:Fallback>
                  <p:oleObj name="公式" r:id="rId31" imgW="215713" imgH="190335" progId="Equation.3">
                    <p:embed/>
                    <p:pic>
                      <p:nvPicPr>
                        <p:cNvPr id="0" name="Object 8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63" y="2749"/>
                          <a:ext cx="290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810" name="Object 89"/>
            <p:cNvGraphicFramePr>
              <a:graphicFrameLocks noChangeAspect="1"/>
            </p:cNvGraphicFramePr>
            <p:nvPr/>
          </p:nvGraphicFramePr>
          <p:xfrm>
            <a:off x="2563" y="1434"/>
            <a:ext cx="29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67" name="公式" r:id="rId32" imgW="215713" imgH="190335" progId="Equation.3">
                    <p:embed/>
                  </p:oleObj>
                </mc:Choice>
                <mc:Fallback>
                  <p:oleObj name="公式" r:id="rId32" imgW="215713" imgH="190335" progId="Equation.3">
                    <p:embed/>
                    <p:pic>
                      <p:nvPicPr>
                        <p:cNvPr id="0" name="Object 8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63" y="1434"/>
                          <a:ext cx="292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0724" name="Rectangle 90"/>
          <p:cNvSpPr>
            <a:spLocks noChangeArrowheads="1"/>
          </p:cNvSpPr>
          <p:nvPr/>
        </p:nvSpPr>
        <p:spPr bwMode="auto">
          <a:xfrm>
            <a:off x="2051050" y="5445125"/>
            <a:ext cx="6624638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400" b="1">
                <a:latin typeface="Arial" charset="0"/>
              </a:rPr>
              <a:t>直接</a:t>
            </a:r>
            <a:r>
              <a:rPr lang="en-US" altLang="zh-CN" sz="3400" b="1">
                <a:latin typeface="Arial" charset="0"/>
              </a:rPr>
              <a:t>I</a:t>
            </a:r>
            <a:r>
              <a:rPr lang="zh-CN" altLang="en-US" sz="3400" b="1">
                <a:latin typeface="Arial" charset="0"/>
              </a:rPr>
              <a:t>型结构变型：</a:t>
            </a:r>
          </a:p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400" b="1">
                <a:latin typeface="Arial" charset="0"/>
              </a:rPr>
              <a:t>              零极点的级联次序互换</a:t>
            </a:r>
          </a:p>
        </p:txBody>
      </p:sp>
      <p:sp>
        <p:nvSpPr>
          <p:cNvPr id="30725" name="AutoShape 92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323850" y="5589588"/>
            <a:ext cx="647700" cy="576262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" name="动作按钮: 后退或前一项 1">
            <a:hlinkClick r:id="rId33" action="ppaction://hlinksldjump" highlightClick="1"/>
          </p:cNvPr>
          <p:cNvSpPr/>
          <p:nvPr/>
        </p:nvSpPr>
        <p:spPr>
          <a:xfrm>
            <a:off x="8291044" y="256754"/>
            <a:ext cx="504056" cy="35961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BE9C39-2148-4473-B0BA-16CAE559723F}" type="slidenum">
              <a:rPr lang="en-US" altLang="zh-CN"/>
              <a:pPr>
                <a:defRPr/>
              </a:pPr>
              <a:t>30</a:t>
            </a:fld>
            <a:endParaRPr lang="en-US" altLang="zh-CN"/>
          </a:p>
        </p:txBody>
      </p:sp>
      <p:sp>
        <p:nvSpPr>
          <p:cNvPr id="31747" name="Rectangle 2"/>
          <p:cNvSpPr>
            <a:spLocks noChangeArrowheads="1"/>
          </p:cNvSpPr>
          <p:nvPr/>
        </p:nvSpPr>
        <p:spPr bwMode="auto">
          <a:xfrm>
            <a:off x="2411413" y="5921375"/>
            <a:ext cx="5545137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400" b="1">
                <a:latin typeface="Arial" charset="0"/>
              </a:rPr>
              <a:t>直接</a:t>
            </a:r>
            <a:r>
              <a:rPr lang="en-US" altLang="zh-CN" sz="3400" b="1">
                <a:latin typeface="Arial" charset="0"/>
              </a:rPr>
              <a:t>II</a:t>
            </a:r>
            <a:r>
              <a:rPr lang="zh-CN" altLang="en-US" sz="3400" b="1">
                <a:latin typeface="Arial" charset="0"/>
              </a:rPr>
              <a:t>型结构（典范结构）</a:t>
            </a:r>
          </a:p>
        </p:txBody>
      </p:sp>
      <p:grpSp>
        <p:nvGrpSpPr>
          <p:cNvPr id="31748" name="Group 78"/>
          <p:cNvGrpSpPr>
            <a:grpSpLocks/>
          </p:cNvGrpSpPr>
          <p:nvPr/>
        </p:nvGrpSpPr>
        <p:grpSpPr bwMode="auto">
          <a:xfrm>
            <a:off x="539750" y="404813"/>
            <a:ext cx="7799388" cy="5233987"/>
            <a:chOff x="340" y="255"/>
            <a:chExt cx="4913" cy="3297"/>
          </a:xfrm>
        </p:grpSpPr>
        <p:sp>
          <p:nvSpPr>
            <p:cNvPr id="31749" name="Line 3"/>
            <p:cNvSpPr>
              <a:spLocks noChangeShapeType="1"/>
            </p:cNvSpPr>
            <p:nvPr/>
          </p:nvSpPr>
          <p:spPr bwMode="auto">
            <a:xfrm>
              <a:off x="1020" y="663"/>
              <a:ext cx="3584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50" name="Oval 4"/>
            <p:cNvSpPr>
              <a:spLocks noChangeArrowheads="1"/>
            </p:cNvSpPr>
            <p:nvPr/>
          </p:nvSpPr>
          <p:spPr bwMode="auto">
            <a:xfrm>
              <a:off x="929" y="618"/>
              <a:ext cx="88" cy="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51" name="Oval 5"/>
            <p:cNvSpPr>
              <a:spLocks noChangeArrowheads="1"/>
            </p:cNvSpPr>
            <p:nvPr/>
          </p:nvSpPr>
          <p:spPr bwMode="auto">
            <a:xfrm>
              <a:off x="4604" y="618"/>
              <a:ext cx="88" cy="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52" name="Line 6"/>
            <p:cNvSpPr>
              <a:spLocks noChangeShapeType="1"/>
            </p:cNvSpPr>
            <p:nvPr/>
          </p:nvSpPr>
          <p:spPr bwMode="auto">
            <a:xfrm>
              <a:off x="1247" y="663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53" name="Line 7"/>
            <p:cNvSpPr>
              <a:spLocks noChangeShapeType="1"/>
            </p:cNvSpPr>
            <p:nvPr/>
          </p:nvSpPr>
          <p:spPr bwMode="auto">
            <a:xfrm>
              <a:off x="2789" y="663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54" name="Line 8"/>
            <p:cNvSpPr>
              <a:spLocks noChangeShapeType="1"/>
            </p:cNvSpPr>
            <p:nvPr/>
          </p:nvSpPr>
          <p:spPr bwMode="auto">
            <a:xfrm>
              <a:off x="3878" y="664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1755" name="Object 9"/>
            <p:cNvGraphicFramePr>
              <a:graphicFrameLocks noChangeAspect="1"/>
            </p:cNvGraphicFramePr>
            <p:nvPr/>
          </p:nvGraphicFramePr>
          <p:xfrm>
            <a:off x="340" y="527"/>
            <a:ext cx="468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28" name="公式" r:id="rId3" imgW="317225" imgH="203024" progId="Equation.3">
                    <p:embed/>
                  </p:oleObj>
                </mc:Choice>
                <mc:Fallback>
                  <p:oleObj name="公式" r:id="rId3" imgW="317225" imgH="203024" progId="Equation.3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0" y="527"/>
                          <a:ext cx="468" cy="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56" name="Object 10"/>
            <p:cNvGraphicFramePr>
              <a:graphicFrameLocks noChangeAspect="1"/>
            </p:cNvGraphicFramePr>
            <p:nvPr/>
          </p:nvGraphicFramePr>
          <p:xfrm>
            <a:off x="4786" y="482"/>
            <a:ext cx="467" cy="2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29" name="公式" r:id="rId5" imgW="317225" imgH="203024" progId="Equation.3">
                    <p:embed/>
                  </p:oleObj>
                </mc:Choice>
                <mc:Fallback>
                  <p:oleObj name="公式" r:id="rId5" imgW="317225" imgH="203024" progId="Equation.3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86" y="482"/>
                          <a:ext cx="467" cy="2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57" name="Oval 11"/>
            <p:cNvSpPr>
              <a:spLocks noChangeArrowheads="1"/>
            </p:cNvSpPr>
            <p:nvPr/>
          </p:nvSpPr>
          <p:spPr bwMode="auto">
            <a:xfrm>
              <a:off x="3515" y="618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58" name="Oval 12"/>
            <p:cNvSpPr>
              <a:spLocks noChangeArrowheads="1"/>
            </p:cNvSpPr>
            <p:nvPr/>
          </p:nvSpPr>
          <p:spPr bwMode="auto">
            <a:xfrm>
              <a:off x="3515" y="1208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59" name="Oval 13"/>
            <p:cNvSpPr>
              <a:spLocks noChangeArrowheads="1"/>
            </p:cNvSpPr>
            <p:nvPr/>
          </p:nvSpPr>
          <p:spPr bwMode="auto">
            <a:xfrm>
              <a:off x="3515" y="1752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60" name="Oval 14"/>
            <p:cNvSpPr>
              <a:spLocks noChangeArrowheads="1"/>
            </p:cNvSpPr>
            <p:nvPr/>
          </p:nvSpPr>
          <p:spPr bwMode="auto">
            <a:xfrm>
              <a:off x="3515" y="2205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61" name="Oval 15"/>
            <p:cNvSpPr>
              <a:spLocks noChangeArrowheads="1"/>
            </p:cNvSpPr>
            <p:nvPr/>
          </p:nvSpPr>
          <p:spPr bwMode="auto">
            <a:xfrm>
              <a:off x="3515" y="2750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62" name="Line 16"/>
            <p:cNvSpPr>
              <a:spLocks noChangeShapeType="1"/>
            </p:cNvSpPr>
            <p:nvPr/>
          </p:nvSpPr>
          <p:spPr bwMode="auto">
            <a:xfrm>
              <a:off x="3560" y="663"/>
              <a:ext cx="0" cy="104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63" name="Line 17"/>
            <p:cNvSpPr>
              <a:spLocks noChangeShapeType="1"/>
            </p:cNvSpPr>
            <p:nvPr/>
          </p:nvSpPr>
          <p:spPr bwMode="auto">
            <a:xfrm>
              <a:off x="3560" y="2251"/>
              <a:ext cx="0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64" name="Line 18"/>
            <p:cNvSpPr>
              <a:spLocks noChangeShapeType="1"/>
            </p:cNvSpPr>
            <p:nvPr/>
          </p:nvSpPr>
          <p:spPr bwMode="auto">
            <a:xfrm>
              <a:off x="3560" y="1707"/>
              <a:ext cx="0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65" name="Line 19"/>
            <p:cNvSpPr>
              <a:spLocks noChangeShapeType="1"/>
            </p:cNvSpPr>
            <p:nvPr/>
          </p:nvSpPr>
          <p:spPr bwMode="auto">
            <a:xfrm>
              <a:off x="2744" y="2795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66" name="Line 20"/>
            <p:cNvSpPr>
              <a:spLocks noChangeShapeType="1"/>
            </p:cNvSpPr>
            <p:nvPr/>
          </p:nvSpPr>
          <p:spPr bwMode="auto">
            <a:xfrm>
              <a:off x="2744" y="1797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67" name="Line 21"/>
            <p:cNvSpPr>
              <a:spLocks noChangeShapeType="1"/>
            </p:cNvSpPr>
            <p:nvPr/>
          </p:nvSpPr>
          <p:spPr bwMode="auto">
            <a:xfrm>
              <a:off x="2789" y="1253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68" name="Line 22"/>
            <p:cNvSpPr>
              <a:spLocks noChangeShapeType="1"/>
            </p:cNvSpPr>
            <p:nvPr/>
          </p:nvSpPr>
          <p:spPr bwMode="auto">
            <a:xfrm>
              <a:off x="2744" y="2251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69" name="Line 23"/>
            <p:cNvSpPr>
              <a:spLocks noChangeShapeType="1"/>
            </p:cNvSpPr>
            <p:nvPr/>
          </p:nvSpPr>
          <p:spPr bwMode="auto">
            <a:xfrm>
              <a:off x="2789" y="1797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70" name="Line 24"/>
            <p:cNvSpPr>
              <a:spLocks noChangeShapeType="1"/>
            </p:cNvSpPr>
            <p:nvPr/>
          </p:nvSpPr>
          <p:spPr bwMode="auto">
            <a:xfrm>
              <a:off x="2789" y="2251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71" name="Line 25"/>
            <p:cNvSpPr>
              <a:spLocks noChangeShapeType="1"/>
            </p:cNvSpPr>
            <p:nvPr/>
          </p:nvSpPr>
          <p:spPr bwMode="auto">
            <a:xfrm>
              <a:off x="2789" y="2795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72" name="Line 26"/>
            <p:cNvSpPr>
              <a:spLocks noChangeShapeType="1"/>
            </p:cNvSpPr>
            <p:nvPr/>
          </p:nvSpPr>
          <p:spPr bwMode="auto">
            <a:xfrm>
              <a:off x="2744" y="1253"/>
              <a:ext cx="45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73" name="Line 27"/>
            <p:cNvSpPr>
              <a:spLocks noChangeShapeType="1"/>
            </p:cNvSpPr>
            <p:nvPr/>
          </p:nvSpPr>
          <p:spPr bwMode="auto">
            <a:xfrm>
              <a:off x="3560" y="2478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74" name="Line 28"/>
            <p:cNvSpPr>
              <a:spLocks noChangeShapeType="1"/>
            </p:cNvSpPr>
            <p:nvPr/>
          </p:nvSpPr>
          <p:spPr bwMode="auto">
            <a:xfrm>
              <a:off x="3560" y="1480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75" name="Line 29"/>
            <p:cNvSpPr>
              <a:spLocks noChangeShapeType="1"/>
            </p:cNvSpPr>
            <p:nvPr/>
          </p:nvSpPr>
          <p:spPr bwMode="auto">
            <a:xfrm>
              <a:off x="3560" y="890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1776" name="Object 30"/>
            <p:cNvGraphicFramePr>
              <a:graphicFrameLocks noChangeAspect="1"/>
            </p:cNvGraphicFramePr>
            <p:nvPr/>
          </p:nvGraphicFramePr>
          <p:xfrm>
            <a:off x="3016" y="255"/>
            <a:ext cx="223" cy="3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30" name="公式" r:id="rId7" imgW="165028" imgH="228501" progId="Equation.3">
                    <p:embed/>
                  </p:oleObj>
                </mc:Choice>
                <mc:Fallback>
                  <p:oleObj name="公式" r:id="rId7" imgW="165028" imgH="228501" progId="Equation.3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16" y="255"/>
                          <a:ext cx="223" cy="30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77" name="Object 31"/>
            <p:cNvGraphicFramePr>
              <a:graphicFrameLocks noChangeAspect="1"/>
            </p:cNvGraphicFramePr>
            <p:nvPr/>
          </p:nvGraphicFramePr>
          <p:xfrm>
            <a:off x="3016" y="890"/>
            <a:ext cx="188" cy="2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31" name="公式" r:id="rId9" imgW="139579" imgH="215713" progId="Equation.3">
                    <p:embed/>
                  </p:oleObj>
                </mc:Choice>
                <mc:Fallback>
                  <p:oleObj name="公式" r:id="rId9" imgW="139579" imgH="215713" progId="Equation.3">
                    <p:embed/>
                    <p:pic>
                      <p:nvPicPr>
                        <p:cNvPr id="0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16" y="890"/>
                          <a:ext cx="188" cy="2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78" name="Object 32"/>
            <p:cNvGraphicFramePr>
              <a:graphicFrameLocks noChangeAspect="1"/>
            </p:cNvGraphicFramePr>
            <p:nvPr/>
          </p:nvGraphicFramePr>
          <p:xfrm>
            <a:off x="3016" y="1443"/>
            <a:ext cx="223" cy="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32" name="公式" r:id="rId11" imgW="164885" imgH="215619" progId="Equation.3">
                    <p:embed/>
                  </p:oleObj>
                </mc:Choice>
                <mc:Fallback>
                  <p:oleObj name="公式" r:id="rId11" imgW="164885" imgH="215619" progId="Equation.3">
                    <p:embed/>
                    <p:pic>
                      <p:nvPicPr>
                        <p:cNvPr id="0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16" y="1443"/>
                          <a:ext cx="223" cy="29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79" name="Object 33"/>
            <p:cNvGraphicFramePr>
              <a:graphicFrameLocks noChangeAspect="1"/>
            </p:cNvGraphicFramePr>
            <p:nvPr/>
          </p:nvGraphicFramePr>
          <p:xfrm>
            <a:off x="3016" y="1888"/>
            <a:ext cx="393" cy="2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33" name="公式" r:id="rId13" imgW="291847" imgH="215713" progId="Equation.3">
                    <p:embed/>
                  </p:oleObj>
                </mc:Choice>
                <mc:Fallback>
                  <p:oleObj name="公式" r:id="rId13" imgW="291847" imgH="215713" progId="Equation.3">
                    <p:embed/>
                    <p:pic>
                      <p:nvPicPr>
                        <p:cNvPr id="0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16" y="1888"/>
                          <a:ext cx="393" cy="2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80" name="Object 34"/>
            <p:cNvGraphicFramePr>
              <a:graphicFrameLocks noChangeAspect="1"/>
            </p:cNvGraphicFramePr>
            <p:nvPr/>
          </p:nvGraphicFramePr>
          <p:xfrm>
            <a:off x="3061" y="2432"/>
            <a:ext cx="274" cy="2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34" name="公式" r:id="rId15" imgW="203024" imgH="215713" progId="Equation.3">
                    <p:embed/>
                  </p:oleObj>
                </mc:Choice>
                <mc:Fallback>
                  <p:oleObj name="公式" r:id="rId15" imgW="203024" imgH="215713" progId="Equation.3">
                    <p:embed/>
                    <p:pic>
                      <p:nvPicPr>
                        <p:cNvPr id="0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61" y="2432"/>
                          <a:ext cx="274" cy="2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81" name="Oval 35"/>
            <p:cNvSpPr>
              <a:spLocks noChangeArrowheads="1"/>
            </p:cNvSpPr>
            <p:nvPr/>
          </p:nvSpPr>
          <p:spPr bwMode="auto">
            <a:xfrm>
              <a:off x="1838" y="618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82" name="Oval 36"/>
            <p:cNvSpPr>
              <a:spLocks noChangeArrowheads="1"/>
            </p:cNvSpPr>
            <p:nvPr/>
          </p:nvSpPr>
          <p:spPr bwMode="auto">
            <a:xfrm>
              <a:off x="2654" y="618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83" name="Oval 37"/>
            <p:cNvSpPr>
              <a:spLocks noChangeArrowheads="1"/>
            </p:cNvSpPr>
            <p:nvPr/>
          </p:nvSpPr>
          <p:spPr bwMode="auto">
            <a:xfrm>
              <a:off x="2653" y="3476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84" name="Oval 38"/>
            <p:cNvSpPr>
              <a:spLocks noChangeArrowheads="1"/>
            </p:cNvSpPr>
            <p:nvPr/>
          </p:nvSpPr>
          <p:spPr bwMode="auto">
            <a:xfrm>
              <a:off x="1838" y="1208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85" name="Oval 39"/>
            <p:cNvSpPr>
              <a:spLocks noChangeArrowheads="1"/>
            </p:cNvSpPr>
            <p:nvPr/>
          </p:nvSpPr>
          <p:spPr bwMode="auto">
            <a:xfrm>
              <a:off x="1838" y="1752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86" name="Oval 40"/>
            <p:cNvSpPr>
              <a:spLocks noChangeArrowheads="1"/>
            </p:cNvSpPr>
            <p:nvPr/>
          </p:nvSpPr>
          <p:spPr bwMode="auto">
            <a:xfrm>
              <a:off x="1836" y="2931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87" name="Oval 41"/>
            <p:cNvSpPr>
              <a:spLocks noChangeArrowheads="1"/>
            </p:cNvSpPr>
            <p:nvPr/>
          </p:nvSpPr>
          <p:spPr bwMode="auto">
            <a:xfrm>
              <a:off x="1836" y="3476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88" name="Oval 42"/>
            <p:cNvSpPr>
              <a:spLocks noChangeArrowheads="1"/>
            </p:cNvSpPr>
            <p:nvPr/>
          </p:nvSpPr>
          <p:spPr bwMode="auto">
            <a:xfrm>
              <a:off x="2655" y="1208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89" name="Oval 43"/>
            <p:cNvSpPr>
              <a:spLocks noChangeArrowheads="1"/>
            </p:cNvSpPr>
            <p:nvPr/>
          </p:nvSpPr>
          <p:spPr bwMode="auto">
            <a:xfrm>
              <a:off x="2655" y="1752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90" name="Oval 44"/>
            <p:cNvSpPr>
              <a:spLocks noChangeArrowheads="1"/>
            </p:cNvSpPr>
            <p:nvPr/>
          </p:nvSpPr>
          <p:spPr bwMode="auto">
            <a:xfrm>
              <a:off x="2653" y="2931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91" name="Line 45"/>
            <p:cNvSpPr>
              <a:spLocks noChangeShapeType="1"/>
            </p:cNvSpPr>
            <p:nvPr/>
          </p:nvSpPr>
          <p:spPr bwMode="auto">
            <a:xfrm>
              <a:off x="1884" y="663"/>
              <a:ext cx="0" cy="104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92" name="Line 46"/>
            <p:cNvSpPr>
              <a:spLocks noChangeShapeType="1"/>
            </p:cNvSpPr>
            <p:nvPr/>
          </p:nvSpPr>
          <p:spPr bwMode="auto">
            <a:xfrm>
              <a:off x="1882" y="2977"/>
              <a:ext cx="0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93" name="Line 47"/>
            <p:cNvSpPr>
              <a:spLocks noChangeShapeType="1"/>
            </p:cNvSpPr>
            <p:nvPr/>
          </p:nvSpPr>
          <p:spPr bwMode="auto">
            <a:xfrm>
              <a:off x="2700" y="663"/>
              <a:ext cx="0" cy="104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94" name="Line 48"/>
            <p:cNvSpPr>
              <a:spLocks noChangeShapeType="1"/>
            </p:cNvSpPr>
            <p:nvPr/>
          </p:nvSpPr>
          <p:spPr bwMode="auto">
            <a:xfrm>
              <a:off x="2698" y="2977"/>
              <a:ext cx="0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95" name="Line 49"/>
            <p:cNvSpPr>
              <a:spLocks noChangeShapeType="1"/>
            </p:cNvSpPr>
            <p:nvPr/>
          </p:nvSpPr>
          <p:spPr bwMode="auto">
            <a:xfrm flipH="1">
              <a:off x="2699" y="1707"/>
              <a:ext cx="1" cy="12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96" name="Line 50"/>
            <p:cNvSpPr>
              <a:spLocks noChangeShapeType="1"/>
            </p:cNvSpPr>
            <p:nvPr/>
          </p:nvSpPr>
          <p:spPr bwMode="auto">
            <a:xfrm flipH="1">
              <a:off x="1883" y="1707"/>
              <a:ext cx="1" cy="12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97" name="Line 51"/>
            <p:cNvSpPr>
              <a:spLocks noChangeShapeType="1"/>
            </p:cNvSpPr>
            <p:nvPr/>
          </p:nvSpPr>
          <p:spPr bwMode="auto">
            <a:xfrm>
              <a:off x="1882" y="3521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98" name="Line 52"/>
            <p:cNvSpPr>
              <a:spLocks noChangeShapeType="1"/>
            </p:cNvSpPr>
            <p:nvPr/>
          </p:nvSpPr>
          <p:spPr bwMode="auto">
            <a:xfrm>
              <a:off x="1884" y="1797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99" name="Line 53"/>
            <p:cNvSpPr>
              <a:spLocks noChangeShapeType="1"/>
            </p:cNvSpPr>
            <p:nvPr/>
          </p:nvSpPr>
          <p:spPr bwMode="auto">
            <a:xfrm>
              <a:off x="1929" y="1253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800" name="Line 54"/>
            <p:cNvSpPr>
              <a:spLocks noChangeShapeType="1"/>
            </p:cNvSpPr>
            <p:nvPr/>
          </p:nvSpPr>
          <p:spPr bwMode="auto">
            <a:xfrm>
              <a:off x="1882" y="2977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801" name="Line 55"/>
            <p:cNvSpPr>
              <a:spLocks noChangeShapeType="1"/>
            </p:cNvSpPr>
            <p:nvPr/>
          </p:nvSpPr>
          <p:spPr bwMode="auto">
            <a:xfrm>
              <a:off x="1974" y="663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802" name="Line 56"/>
            <p:cNvSpPr>
              <a:spLocks noChangeShapeType="1"/>
            </p:cNvSpPr>
            <p:nvPr/>
          </p:nvSpPr>
          <p:spPr bwMode="auto">
            <a:xfrm>
              <a:off x="1882" y="3204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803" name="Line 57"/>
            <p:cNvSpPr>
              <a:spLocks noChangeShapeType="1"/>
            </p:cNvSpPr>
            <p:nvPr/>
          </p:nvSpPr>
          <p:spPr bwMode="auto">
            <a:xfrm>
              <a:off x="2699" y="3022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804" name="Line 58"/>
            <p:cNvSpPr>
              <a:spLocks noChangeShapeType="1"/>
            </p:cNvSpPr>
            <p:nvPr/>
          </p:nvSpPr>
          <p:spPr bwMode="auto">
            <a:xfrm>
              <a:off x="2700" y="1253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805" name="Line 59"/>
            <p:cNvSpPr>
              <a:spLocks noChangeShapeType="1"/>
            </p:cNvSpPr>
            <p:nvPr/>
          </p:nvSpPr>
          <p:spPr bwMode="auto">
            <a:xfrm>
              <a:off x="2700" y="663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806" name="Line 60"/>
            <p:cNvSpPr>
              <a:spLocks noChangeShapeType="1"/>
            </p:cNvSpPr>
            <p:nvPr/>
          </p:nvSpPr>
          <p:spPr bwMode="auto">
            <a:xfrm>
              <a:off x="1883" y="1480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807" name="Line 61"/>
            <p:cNvSpPr>
              <a:spLocks noChangeShapeType="1"/>
            </p:cNvSpPr>
            <p:nvPr/>
          </p:nvSpPr>
          <p:spPr bwMode="auto">
            <a:xfrm>
              <a:off x="1883" y="935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808" name="Line 62"/>
            <p:cNvSpPr>
              <a:spLocks noChangeShapeType="1"/>
            </p:cNvSpPr>
            <p:nvPr/>
          </p:nvSpPr>
          <p:spPr bwMode="auto">
            <a:xfrm>
              <a:off x="2201" y="1253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809" name="Line 63"/>
            <p:cNvSpPr>
              <a:spLocks noChangeShapeType="1"/>
            </p:cNvSpPr>
            <p:nvPr/>
          </p:nvSpPr>
          <p:spPr bwMode="auto">
            <a:xfrm>
              <a:off x="2201" y="1797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810" name="Line 64"/>
            <p:cNvSpPr>
              <a:spLocks noChangeShapeType="1"/>
            </p:cNvSpPr>
            <p:nvPr/>
          </p:nvSpPr>
          <p:spPr bwMode="auto">
            <a:xfrm>
              <a:off x="2200" y="2977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811" name="Line 65"/>
            <p:cNvSpPr>
              <a:spLocks noChangeShapeType="1"/>
            </p:cNvSpPr>
            <p:nvPr/>
          </p:nvSpPr>
          <p:spPr bwMode="auto">
            <a:xfrm>
              <a:off x="2200" y="3521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1812" name="Object 66"/>
            <p:cNvGraphicFramePr>
              <a:graphicFrameLocks noChangeAspect="1"/>
            </p:cNvGraphicFramePr>
            <p:nvPr/>
          </p:nvGraphicFramePr>
          <p:xfrm>
            <a:off x="2155" y="890"/>
            <a:ext cx="205" cy="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35" name="公式" r:id="rId17" imgW="152268" imgH="215713" progId="Equation.3">
                    <p:embed/>
                  </p:oleObj>
                </mc:Choice>
                <mc:Fallback>
                  <p:oleObj name="公式" r:id="rId17" imgW="152268" imgH="215713" progId="Equation.3">
                    <p:embed/>
                    <p:pic>
                      <p:nvPicPr>
                        <p:cNvPr id="0" name="Object 6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55" y="890"/>
                          <a:ext cx="205" cy="29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813" name="Object 67"/>
            <p:cNvGraphicFramePr>
              <a:graphicFrameLocks noChangeAspect="1"/>
            </p:cNvGraphicFramePr>
            <p:nvPr/>
          </p:nvGraphicFramePr>
          <p:xfrm>
            <a:off x="2138" y="1434"/>
            <a:ext cx="240" cy="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36" name="公式" r:id="rId19" imgW="177569" imgH="215619" progId="Equation.3">
                    <p:embed/>
                  </p:oleObj>
                </mc:Choice>
                <mc:Fallback>
                  <p:oleObj name="公式" r:id="rId19" imgW="177569" imgH="215619" progId="Equation.3">
                    <p:embed/>
                    <p:pic>
                      <p:nvPicPr>
                        <p:cNvPr id="0" name="Object 6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38" y="1434"/>
                          <a:ext cx="240" cy="29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814" name="Object 68"/>
            <p:cNvGraphicFramePr>
              <a:graphicFrameLocks noChangeAspect="1"/>
            </p:cNvGraphicFramePr>
            <p:nvPr/>
          </p:nvGraphicFramePr>
          <p:xfrm>
            <a:off x="2109" y="2614"/>
            <a:ext cx="393" cy="3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37" name="公式" r:id="rId21" imgW="291973" imgH="228501" progId="Equation.3">
                    <p:embed/>
                  </p:oleObj>
                </mc:Choice>
                <mc:Fallback>
                  <p:oleObj name="公式" r:id="rId21" imgW="291973" imgH="228501" progId="Equation.3">
                    <p:embed/>
                    <p:pic>
                      <p:nvPicPr>
                        <p:cNvPr id="0" name="Object 6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09" y="2614"/>
                          <a:ext cx="393" cy="3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815" name="Object 69"/>
            <p:cNvGraphicFramePr>
              <a:graphicFrameLocks noChangeAspect="1"/>
            </p:cNvGraphicFramePr>
            <p:nvPr/>
          </p:nvGraphicFramePr>
          <p:xfrm>
            <a:off x="2154" y="3158"/>
            <a:ext cx="274" cy="3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38" name="公式" r:id="rId23" imgW="203112" imgH="228501" progId="Equation.3">
                    <p:embed/>
                  </p:oleObj>
                </mc:Choice>
                <mc:Fallback>
                  <p:oleObj name="公式" r:id="rId23" imgW="203112" imgH="228501" progId="Equation.3">
                    <p:embed/>
                    <p:pic>
                      <p:nvPicPr>
                        <p:cNvPr id="0" name="Object 6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54" y="3158"/>
                          <a:ext cx="274" cy="3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816" name="Object 70"/>
            <p:cNvGraphicFramePr>
              <a:graphicFrameLocks noChangeAspect="1"/>
            </p:cNvGraphicFramePr>
            <p:nvPr/>
          </p:nvGraphicFramePr>
          <p:xfrm>
            <a:off x="2745" y="799"/>
            <a:ext cx="29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39" name="公式" r:id="rId25" imgW="215713" imgH="190335" progId="Equation.3">
                    <p:embed/>
                  </p:oleObj>
                </mc:Choice>
                <mc:Fallback>
                  <p:oleObj name="公式" r:id="rId25" imgW="215713" imgH="190335" progId="Equation.3">
                    <p:embed/>
                    <p:pic>
                      <p:nvPicPr>
                        <p:cNvPr id="0" name="Object 7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5" y="799"/>
                          <a:ext cx="292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817" name="Object 71"/>
            <p:cNvGraphicFramePr>
              <a:graphicFrameLocks noChangeAspect="1"/>
            </p:cNvGraphicFramePr>
            <p:nvPr/>
          </p:nvGraphicFramePr>
          <p:xfrm>
            <a:off x="2744" y="3158"/>
            <a:ext cx="290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40" name="公式" r:id="rId27" imgW="215713" imgH="190335" progId="Equation.3">
                    <p:embed/>
                  </p:oleObj>
                </mc:Choice>
                <mc:Fallback>
                  <p:oleObj name="公式" r:id="rId27" imgW="215713" imgH="190335" progId="Equation.3">
                    <p:embed/>
                    <p:pic>
                      <p:nvPicPr>
                        <p:cNvPr id="0" name="Object 7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4" y="3158"/>
                          <a:ext cx="290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818" name="Object 72"/>
            <p:cNvGraphicFramePr>
              <a:graphicFrameLocks noChangeAspect="1"/>
            </p:cNvGraphicFramePr>
            <p:nvPr/>
          </p:nvGraphicFramePr>
          <p:xfrm>
            <a:off x="2745" y="1389"/>
            <a:ext cx="29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41" name="公式" r:id="rId29" imgW="215713" imgH="190335" progId="Equation.3">
                    <p:embed/>
                  </p:oleObj>
                </mc:Choice>
                <mc:Fallback>
                  <p:oleObj name="公式" r:id="rId29" imgW="215713" imgH="190335" progId="Equation.3">
                    <p:embed/>
                    <p:pic>
                      <p:nvPicPr>
                        <p:cNvPr id="0" name="Object 7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5" y="1389"/>
                          <a:ext cx="292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819" name="Oval 73"/>
            <p:cNvSpPr>
              <a:spLocks noChangeArrowheads="1"/>
            </p:cNvSpPr>
            <p:nvPr/>
          </p:nvSpPr>
          <p:spPr bwMode="auto">
            <a:xfrm>
              <a:off x="2654" y="2750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820" name="Oval 74"/>
            <p:cNvSpPr>
              <a:spLocks noChangeArrowheads="1"/>
            </p:cNvSpPr>
            <p:nvPr/>
          </p:nvSpPr>
          <p:spPr bwMode="auto">
            <a:xfrm>
              <a:off x="2654" y="2206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1821" name="Object 75"/>
            <p:cNvGraphicFramePr>
              <a:graphicFrameLocks noChangeAspect="1"/>
            </p:cNvGraphicFramePr>
            <p:nvPr/>
          </p:nvGraphicFramePr>
          <p:xfrm>
            <a:off x="2744" y="2387"/>
            <a:ext cx="290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42" name="公式" r:id="rId30" imgW="215713" imgH="190335" progId="Equation.3">
                    <p:embed/>
                  </p:oleObj>
                </mc:Choice>
                <mc:Fallback>
                  <p:oleObj name="公式" r:id="rId30" imgW="215713" imgH="190335" progId="Equation.3">
                    <p:embed/>
                    <p:pic>
                      <p:nvPicPr>
                        <p:cNvPr id="0" name="Object 7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4" y="2387"/>
                          <a:ext cx="290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822" name="Line 76"/>
            <p:cNvSpPr>
              <a:spLocks noChangeShapeType="1"/>
            </p:cNvSpPr>
            <p:nvPr/>
          </p:nvSpPr>
          <p:spPr bwMode="auto">
            <a:xfrm>
              <a:off x="2699" y="2251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1823" name="Object 77"/>
            <p:cNvGraphicFramePr>
              <a:graphicFrameLocks noChangeAspect="1"/>
            </p:cNvGraphicFramePr>
            <p:nvPr/>
          </p:nvGraphicFramePr>
          <p:xfrm>
            <a:off x="4059" y="2795"/>
            <a:ext cx="1031" cy="3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43" name="公式" r:id="rId31" imgW="482181" imgH="177646" progId="Equation.3">
                    <p:embed/>
                  </p:oleObj>
                </mc:Choice>
                <mc:Fallback>
                  <p:oleObj name="公式" r:id="rId31" imgW="482181" imgH="177646" progId="Equation.3">
                    <p:embed/>
                    <p:pic>
                      <p:nvPicPr>
                        <p:cNvPr id="0" name="Object 7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59" y="2795"/>
                          <a:ext cx="1031" cy="3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0" name="动作按钮: 后退或前一项 79">
            <a:hlinkClick r:id="rId33" action="ppaction://hlinksldjump" highlightClick="1"/>
          </p:cNvPr>
          <p:cNvSpPr/>
          <p:nvPr/>
        </p:nvSpPr>
        <p:spPr>
          <a:xfrm>
            <a:off x="8291044" y="256754"/>
            <a:ext cx="504056" cy="35961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动作按钮: 前进或下一项 1">
            <a:hlinkClick r:id="" action="ppaction://hlinkshowjump?jump=nextslide" highlightClick="1"/>
          </p:cNvPr>
          <p:cNvSpPr/>
          <p:nvPr/>
        </p:nvSpPr>
        <p:spPr>
          <a:xfrm>
            <a:off x="8028384" y="3502025"/>
            <a:ext cx="514688" cy="323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4B706B-2A2D-4623-B9CC-1130BEAB40EC}" type="slidenum">
              <a:rPr lang="en-US" altLang="zh-CN"/>
              <a:pPr>
                <a:defRPr/>
              </a:pPr>
              <a:t>31</a:t>
            </a:fld>
            <a:endParaRPr lang="en-US" altLang="zh-CN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79388" y="836613"/>
            <a:ext cx="8569325" cy="273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lnSpc>
                <a:spcPct val="115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zh-CN" sz="3000" b="1">
                <a:latin typeface="Arial" charset="0"/>
              </a:rPr>
              <a:t>N</a:t>
            </a:r>
            <a:r>
              <a:rPr lang="zh-CN" altLang="en-US" sz="3000" b="1">
                <a:latin typeface="Arial" charset="0"/>
              </a:rPr>
              <a:t>阶差分方程，只要</a:t>
            </a:r>
            <a:r>
              <a:rPr lang="en-US" altLang="zh-CN" sz="3000" b="1">
                <a:latin typeface="Arial" charset="0"/>
              </a:rPr>
              <a:t>N</a:t>
            </a:r>
            <a:r>
              <a:rPr lang="zh-CN" altLang="en-US" sz="3000" b="1">
                <a:latin typeface="Arial" charset="0"/>
              </a:rPr>
              <a:t>个延时单元即可实现。比直接</a:t>
            </a:r>
            <a:r>
              <a:rPr lang="en-US" altLang="zh-CN" sz="3000" b="1">
                <a:latin typeface="Arial" charset="0"/>
              </a:rPr>
              <a:t>I</a:t>
            </a:r>
            <a:r>
              <a:rPr lang="zh-CN" altLang="en-US" sz="3000" b="1">
                <a:latin typeface="Arial" charset="0"/>
              </a:rPr>
              <a:t>型少</a:t>
            </a:r>
            <a:r>
              <a:rPr lang="en-US" altLang="zh-CN" sz="3000" b="1">
                <a:latin typeface="Arial" charset="0"/>
              </a:rPr>
              <a:t>M</a:t>
            </a:r>
            <a:r>
              <a:rPr lang="zh-CN" altLang="en-US" sz="3000" b="1">
                <a:latin typeface="Arial" charset="0"/>
              </a:rPr>
              <a:t>个延时单元，也是所有实现方法中最少延时单元的方法。故称为：典范型。</a:t>
            </a:r>
          </a:p>
          <a:p>
            <a:pPr marL="609600" indent="-609600">
              <a:lnSpc>
                <a:spcPct val="115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3000" b="1">
                <a:latin typeface="Arial" charset="0"/>
              </a:rPr>
              <a:t>可以节省存储单元（软件实现），或节省寄存器（硬件实现）。</a:t>
            </a:r>
          </a:p>
        </p:txBody>
      </p:sp>
      <p:sp>
        <p:nvSpPr>
          <p:cNvPr id="32772" name="Rectangle 3"/>
          <p:cNvSpPr>
            <a:spLocks noChangeArrowheads="1"/>
          </p:cNvSpPr>
          <p:nvPr/>
        </p:nvSpPr>
        <p:spPr bwMode="auto">
          <a:xfrm>
            <a:off x="323850" y="188913"/>
            <a:ext cx="76327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400" b="1">
                <a:latin typeface="Arial" charset="0"/>
              </a:rPr>
              <a:t>直接</a:t>
            </a:r>
            <a:r>
              <a:rPr lang="en-US" altLang="zh-CN" sz="3400" b="1">
                <a:latin typeface="Arial" charset="0"/>
              </a:rPr>
              <a:t>II</a:t>
            </a:r>
            <a:r>
              <a:rPr lang="zh-CN" altLang="en-US" sz="3400" b="1">
                <a:latin typeface="Arial" charset="0"/>
              </a:rPr>
              <a:t>型的特点：</a:t>
            </a:r>
          </a:p>
        </p:txBody>
      </p:sp>
      <p:grpSp>
        <p:nvGrpSpPr>
          <p:cNvPr id="29703" name="Group 7"/>
          <p:cNvGrpSpPr>
            <a:grpSpLocks/>
          </p:cNvGrpSpPr>
          <p:nvPr/>
        </p:nvGrpSpPr>
        <p:grpSpPr bwMode="auto">
          <a:xfrm>
            <a:off x="179388" y="3860800"/>
            <a:ext cx="8569325" cy="1152525"/>
            <a:chOff x="113" y="2432"/>
            <a:chExt cx="5398" cy="726"/>
          </a:xfrm>
        </p:grpSpPr>
        <p:graphicFrame>
          <p:nvGraphicFramePr>
            <p:cNvPr id="32779" name="Object 4"/>
            <p:cNvGraphicFramePr>
              <a:graphicFrameLocks noChangeAspect="1"/>
            </p:cNvGraphicFramePr>
            <p:nvPr/>
          </p:nvGraphicFramePr>
          <p:xfrm>
            <a:off x="1202" y="2432"/>
            <a:ext cx="537" cy="3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21" name="公式" r:id="rId3" imgW="355446" imgH="228501" progId="Equation.3">
                    <p:embed/>
                  </p:oleObj>
                </mc:Choice>
                <mc:Fallback>
                  <p:oleObj name="公式" r:id="rId3" imgW="355446" imgH="228501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2" y="2432"/>
                          <a:ext cx="537" cy="3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2780" name="Rectangle 5"/>
            <p:cNvSpPr>
              <a:spLocks noChangeArrowheads="1"/>
            </p:cNvSpPr>
            <p:nvPr/>
          </p:nvSpPr>
          <p:spPr bwMode="auto">
            <a:xfrm>
              <a:off x="113" y="2432"/>
              <a:ext cx="5398" cy="7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  <a:buFontTx/>
                <a:buChar char="•"/>
              </a:pPr>
              <a:r>
                <a:rPr lang="zh-CN" altLang="en-US" sz="3000" b="1">
                  <a:latin typeface="Arial" charset="0"/>
                </a:rPr>
                <a:t>系数           对滤波器的性能控制作用不明显，调整零极点较困难。</a:t>
              </a:r>
            </a:p>
          </p:txBody>
        </p:sp>
      </p:grp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179388" y="4941888"/>
            <a:ext cx="856932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3000" b="1">
                <a:latin typeface="Arial" charset="0"/>
              </a:rPr>
              <a:t>对系数变化过于灵敏，也就是对有限精度（有限字长）运算过于灵敏，容易出现不稳定，或者产生较大误差。</a:t>
            </a:r>
          </a:p>
        </p:txBody>
      </p:sp>
      <p:sp>
        <p:nvSpPr>
          <p:cNvPr id="29704" name="WordArt 8"/>
          <p:cNvSpPr>
            <a:spLocks noChangeArrowheads="1" noChangeShapeType="1" noTextEdit="1"/>
          </p:cNvSpPr>
          <p:nvPr/>
        </p:nvSpPr>
        <p:spPr bwMode="auto">
          <a:xfrm>
            <a:off x="4932363" y="4365625"/>
            <a:ext cx="1047750" cy="803275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4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altLang="zh-CN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Why?</a:t>
            </a:r>
            <a:endParaRPr lang="zh-CN" altLang="en-US" sz="3600" kern="1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</p:txBody>
      </p:sp>
      <p:grpSp>
        <p:nvGrpSpPr>
          <p:cNvPr id="29711" name="Group 15"/>
          <p:cNvGrpSpPr>
            <a:grpSpLocks/>
          </p:cNvGrpSpPr>
          <p:nvPr/>
        </p:nvGrpSpPr>
        <p:grpSpPr bwMode="auto">
          <a:xfrm>
            <a:off x="2880518" y="656432"/>
            <a:ext cx="5472113" cy="2879725"/>
            <a:chOff x="1882" y="1314"/>
            <a:chExt cx="3447" cy="1814"/>
          </a:xfrm>
        </p:grpSpPr>
        <p:sp>
          <p:nvSpPr>
            <p:cNvPr id="32777" name="AutoShape 9"/>
            <p:cNvSpPr>
              <a:spLocks noChangeArrowheads="1"/>
            </p:cNvSpPr>
            <p:nvPr/>
          </p:nvSpPr>
          <p:spPr bwMode="auto">
            <a:xfrm>
              <a:off x="1882" y="1314"/>
              <a:ext cx="3447" cy="1814"/>
            </a:xfrm>
            <a:prstGeom prst="wedgeRectCallout">
              <a:avLst>
                <a:gd name="adj1" fmla="val -9847"/>
                <a:gd name="adj2" fmla="val 88421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zh-CN"/>
            </a:p>
          </p:txBody>
        </p:sp>
        <p:graphicFrame>
          <p:nvGraphicFramePr>
            <p:cNvPr id="32778" name="Object 13"/>
            <p:cNvGraphicFramePr>
              <a:graphicFrameLocks noChangeAspect="1"/>
            </p:cNvGraphicFramePr>
            <p:nvPr/>
          </p:nvGraphicFramePr>
          <p:xfrm>
            <a:off x="2517" y="1525"/>
            <a:ext cx="1924" cy="1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22" name="公式" r:id="rId5" imgW="1231366" imgH="837836" progId="Equation.3">
                    <p:embed/>
                  </p:oleObj>
                </mc:Choice>
                <mc:Fallback>
                  <p:oleObj name="公式" r:id="rId5" imgW="1231366" imgH="837836" progId="Equation.3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3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17" y="1525"/>
                          <a:ext cx="1924" cy="13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" name="动作按钮: 后退或前一项 12">
            <a:hlinkClick r:id="" action="ppaction://hlinkshowjump?jump=previousslide" highlightClick="1"/>
          </p:cNvPr>
          <p:cNvSpPr/>
          <p:nvPr/>
        </p:nvSpPr>
        <p:spPr>
          <a:xfrm>
            <a:off x="8291044" y="256754"/>
            <a:ext cx="504056" cy="35961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2" grpId="0"/>
      <p:bldP spid="2970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633775" y="6256285"/>
            <a:ext cx="2133600" cy="476250"/>
          </a:xfrm>
        </p:spPr>
        <p:txBody>
          <a:bodyPr/>
          <a:lstStyle/>
          <a:p>
            <a:pPr>
              <a:defRPr/>
            </a:pPr>
            <a:fld id="{000EF312-C60A-4974-98E8-2401DE4719A6}" type="slidenum">
              <a:rPr lang="en-US" altLang="zh-CN"/>
              <a:pPr>
                <a:defRPr/>
              </a:pPr>
              <a:t>32</a:t>
            </a:fld>
            <a:endParaRPr lang="en-US" altLang="zh-CN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743480" y="1484040"/>
            <a:ext cx="7993063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400" b="1">
                <a:latin typeface="Arial" charset="0"/>
              </a:rPr>
              <a:t>将系统函数按照零、极点进行因式分解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title" sz="quarter"/>
          </p:nvPr>
        </p:nvSpPr>
        <p:spPr>
          <a:xfrm>
            <a:off x="527580" y="188640"/>
            <a:ext cx="7772400" cy="11430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zh-CN" altLang="en-US" b="1">
                <a:latin typeface="Arial Narrow" pitchFamily="34" charset="0"/>
              </a:rPr>
              <a:t>三、级联型</a:t>
            </a:r>
          </a:p>
        </p:txBody>
      </p:sp>
      <p:graphicFrame>
        <p:nvGraphicFramePr>
          <p:cNvPr id="30724" name="Object 4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356028942"/>
              </p:ext>
            </p:extLst>
          </p:nvPr>
        </p:nvGraphicFramePr>
        <p:xfrm>
          <a:off x="524405" y="2276203"/>
          <a:ext cx="8320088" cy="191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19" name="Equation" r:id="rId3" imgW="3746500" imgH="863600" progId="Equation.DSMT4">
                  <p:embed/>
                </p:oleObj>
              </mc:Choice>
              <mc:Fallback>
                <p:oleObj name="Equation" r:id="rId3" imgW="3746500" imgH="8636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405" y="2276203"/>
                        <a:ext cx="8320088" cy="191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732" name="Group 12"/>
          <p:cNvGrpSpPr>
            <a:grpSpLocks/>
          </p:cNvGrpSpPr>
          <p:nvPr/>
        </p:nvGrpSpPr>
        <p:grpSpPr bwMode="auto">
          <a:xfrm>
            <a:off x="383118" y="4528865"/>
            <a:ext cx="8497887" cy="2184400"/>
            <a:chOff x="249" y="2944"/>
            <a:chExt cx="5353" cy="1376"/>
          </a:xfrm>
        </p:grpSpPr>
        <p:graphicFrame>
          <p:nvGraphicFramePr>
            <p:cNvPr id="33799" name="Object 5"/>
            <p:cNvGraphicFramePr>
              <a:graphicFrameLocks noChangeAspect="1"/>
            </p:cNvGraphicFramePr>
            <p:nvPr/>
          </p:nvGraphicFramePr>
          <p:xfrm>
            <a:off x="923" y="2944"/>
            <a:ext cx="2582" cy="3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920" name="公式" r:id="rId5" imgW="1904174" imgH="215806" progId="Equation.3">
                    <p:embed/>
                  </p:oleObj>
                </mc:Choice>
                <mc:Fallback>
                  <p:oleObj name="公式" r:id="rId5" imgW="1904174" imgH="215806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23" y="2944"/>
                          <a:ext cx="2582" cy="3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800" name="Rectangle 6"/>
            <p:cNvSpPr>
              <a:spLocks noChangeArrowheads="1"/>
            </p:cNvSpPr>
            <p:nvPr/>
          </p:nvSpPr>
          <p:spPr bwMode="auto">
            <a:xfrm>
              <a:off x="249" y="3022"/>
              <a:ext cx="5353" cy="12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  <a:buFontTx/>
                <a:buChar char="•"/>
              </a:pPr>
              <a:r>
                <a:rPr lang="en-US" altLang="zh-CN" sz="2800" b="1" dirty="0">
                  <a:latin typeface="Arial" charset="0"/>
                </a:rPr>
                <a:t>                                                     </a:t>
              </a:r>
            </a:p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  <a:buFontTx/>
                <a:buChar char="•"/>
              </a:pPr>
              <a:r>
                <a:rPr lang="zh-CN" altLang="en-US" sz="2800" b="1" dirty="0">
                  <a:latin typeface="Arial" charset="0"/>
                </a:rPr>
                <a:t>一阶因式表示实根，      为实零点，     为实极点</a:t>
              </a:r>
            </a:p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  <a:buFontTx/>
                <a:buChar char="•"/>
              </a:pPr>
              <a:r>
                <a:rPr lang="zh-CN" altLang="en-US" sz="2800" b="1" dirty="0">
                  <a:latin typeface="Arial" charset="0"/>
                </a:rPr>
                <a:t>二阶因式表示复共轭根，        表示共轭零点，</a:t>
              </a:r>
              <a:endParaRPr lang="en-US" altLang="zh-CN" sz="2800" b="1" dirty="0">
                <a:latin typeface="Arial" charset="0"/>
              </a:endParaRPr>
            </a:p>
            <a:p>
              <a:pPr>
                <a:spcBef>
                  <a:spcPct val="20000"/>
                </a:spcBef>
                <a:buClr>
                  <a:schemeClr val="tx1"/>
                </a:buClr>
              </a:pPr>
              <a:r>
                <a:rPr lang="zh-CN" altLang="en-US" sz="2800" b="1" dirty="0">
                  <a:latin typeface="Arial" charset="0"/>
                </a:rPr>
                <a:t>                 表示共轭极点  </a:t>
              </a:r>
            </a:p>
          </p:txBody>
        </p:sp>
        <p:graphicFrame>
          <p:nvGraphicFramePr>
            <p:cNvPr id="33801" name="Object 7"/>
            <p:cNvGraphicFramePr>
              <a:graphicFrameLocks noChangeAspect="1"/>
            </p:cNvGraphicFramePr>
            <p:nvPr/>
          </p:nvGraphicFramePr>
          <p:xfrm>
            <a:off x="4130" y="3339"/>
            <a:ext cx="221" cy="3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921" name="公式" r:id="rId7" imgW="165028" imgH="228501" progId="Equation.3">
                    <p:embed/>
                  </p:oleObj>
                </mc:Choice>
                <mc:Fallback>
                  <p:oleObj name="公式" r:id="rId7" imgW="165028" imgH="228501" progId="Equation.3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30" y="3339"/>
                          <a:ext cx="221" cy="3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02" name="Object 8"/>
            <p:cNvGraphicFramePr>
              <a:graphicFrameLocks noChangeAspect="1"/>
            </p:cNvGraphicFramePr>
            <p:nvPr/>
          </p:nvGraphicFramePr>
          <p:xfrm>
            <a:off x="3069" y="3657"/>
            <a:ext cx="508" cy="3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922" name="公式" r:id="rId9" imgW="380835" imgH="241195" progId="Equation.3">
                    <p:embed/>
                  </p:oleObj>
                </mc:Choice>
                <mc:Fallback>
                  <p:oleObj name="公式" r:id="rId9" imgW="380835" imgH="241195" progId="Equation.3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69" y="3657"/>
                          <a:ext cx="508" cy="31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03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35255041"/>
                </p:ext>
              </p:extLst>
            </p:nvPr>
          </p:nvGraphicFramePr>
          <p:xfrm>
            <a:off x="748" y="4001"/>
            <a:ext cx="542" cy="3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923" name="公式" r:id="rId11" imgW="406224" imgH="241195" progId="Equation.3">
                    <p:embed/>
                  </p:oleObj>
                </mc:Choice>
                <mc:Fallback>
                  <p:oleObj name="公式" r:id="rId11" imgW="406224" imgH="241195" progId="Equation.3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8" y="4001"/>
                          <a:ext cx="542" cy="31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04" name="Object 10"/>
            <p:cNvGraphicFramePr>
              <a:graphicFrameLocks noChangeAspect="1"/>
            </p:cNvGraphicFramePr>
            <p:nvPr/>
          </p:nvGraphicFramePr>
          <p:xfrm>
            <a:off x="2744" y="3339"/>
            <a:ext cx="254" cy="3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924" name="公式" r:id="rId13" imgW="190500" imgH="228600" progId="Equation.3">
                    <p:embed/>
                  </p:oleObj>
                </mc:Choice>
                <mc:Fallback>
                  <p:oleObj name="公式" r:id="rId13" imgW="190500" imgH="228600" progId="Equation.3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4" y="3339"/>
                          <a:ext cx="254" cy="3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02B5AB-0C25-47BA-8AF6-58E015D50263}" type="slidenum">
              <a:rPr lang="en-US" altLang="zh-CN"/>
              <a:pPr>
                <a:defRPr/>
              </a:pPr>
              <a:t>33</a:t>
            </a:fld>
            <a:endParaRPr lang="en-US" altLang="zh-CN"/>
          </a:p>
        </p:txBody>
      </p:sp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684213" y="3716338"/>
            <a:ext cx="72723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200" b="1"/>
              <a:t>还可以组合为</a:t>
            </a: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611188" y="549275"/>
            <a:ext cx="7993062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kumimoji="1"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华文中宋" pitchFamily="2" charset="-122"/>
                <a:ea typeface="华文中宋" pitchFamily="2" charset="-122"/>
              </a:rPr>
              <a:t>一般将共轭因子组合为二阶因子，则</a:t>
            </a:r>
          </a:p>
        </p:txBody>
      </p:sp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1692275" y="1628775"/>
          <a:ext cx="5975350" cy="179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61" name="公式" r:id="rId3" imgW="2870200" imgH="863600" progId="Equation.3">
                  <p:embed/>
                </p:oleObj>
              </mc:Choice>
              <mc:Fallback>
                <p:oleObj name="公式" r:id="rId3" imgW="2870200" imgH="863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9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1628775"/>
                        <a:ext cx="5975350" cy="1798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1547813" y="4859338"/>
          <a:ext cx="6337300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62" name="公式" r:id="rId5" imgW="2870200" imgH="457200" progId="Equation.3">
                  <p:embed/>
                </p:oleObj>
              </mc:Choice>
              <mc:Fallback>
                <p:oleObj name="公式" r:id="rId5" imgW="2870200" imgH="457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9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4859338"/>
                        <a:ext cx="6337300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6BE81-ACE7-4A85-A665-1412F70F44A0}" type="slidenum">
              <a:rPr lang="en-US" altLang="zh-CN"/>
              <a:pPr>
                <a:defRPr/>
              </a:pPr>
              <a:t>34</a:t>
            </a:fld>
            <a:endParaRPr lang="en-US" altLang="zh-CN"/>
          </a:p>
        </p:txBody>
      </p:sp>
      <p:grpSp>
        <p:nvGrpSpPr>
          <p:cNvPr id="32775" name="Group 7"/>
          <p:cNvGrpSpPr>
            <a:grpSpLocks/>
          </p:cNvGrpSpPr>
          <p:nvPr/>
        </p:nvGrpSpPr>
        <p:grpSpPr bwMode="auto">
          <a:xfrm>
            <a:off x="250825" y="2924175"/>
            <a:ext cx="8640763" cy="2735263"/>
            <a:chOff x="204" y="346"/>
            <a:chExt cx="5443" cy="1723"/>
          </a:xfrm>
        </p:grpSpPr>
        <p:graphicFrame>
          <p:nvGraphicFramePr>
            <p:cNvPr id="35845" name="Object 2"/>
            <p:cNvGraphicFramePr>
              <a:graphicFrameLocks noChangeAspect="1"/>
            </p:cNvGraphicFramePr>
            <p:nvPr/>
          </p:nvGraphicFramePr>
          <p:xfrm>
            <a:off x="2472" y="754"/>
            <a:ext cx="1014" cy="3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945" name="公式" r:id="rId3" imgW="672808" imgH="215806" progId="Equation.3">
                    <p:embed/>
                  </p:oleObj>
                </mc:Choice>
                <mc:Fallback>
                  <p:oleObj name="公式" r:id="rId3" imgW="672808" imgH="215806" progId="Equation.3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8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72" y="754"/>
                          <a:ext cx="1014" cy="3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46" name="Rectangle 3"/>
            <p:cNvSpPr>
              <a:spLocks noChangeArrowheads="1"/>
            </p:cNvSpPr>
            <p:nvPr/>
          </p:nvSpPr>
          <p:spPr bwMode="auto">
            <a:xfrm>
              <a:off x="204" y="346"/>
              <a:ext cx="5443" cy="17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  <a:buFontTx/>
                <a:buChar char="•"/>
              </a:pPr>
              <a:r>
                <a:rPr lang="zh-CN" altLang="en-US" sz="3200" b="1">
                  <a:latin typeface="Arial" charset="0"/>
                </a:rPr>
                <a:t>所有系数                         均为实数。</a:t>
              </a:r>
            </a:p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  <a:buFontTx/>
                <a:buChar char="•"/>
              </a:pPr>
              <a:r>
                <a:rPr lang="zh-CN" altLang="en-US" sz="3200" b="1">
                  <a:latin typeface="Arial" charset="0"/>
                </a:rPr>
                <a:t>当</a:t>
              </a:r>
              <a:r>
                <a:rPr lang="en-US" altLang="zh-CN" sz="3200" b="1">
                  <a:latin typeface="Arial" charset="0"/>
                </a:rPr>
                <a:t>M=N</a:t>
              </a:r>
              <a:r>
                <a:rPr lang="zh-CN" altLang="en-US" sz="3200" b="1">
                  <a:latin typeface="Arial" charset="0"/>
                </a:rPr>
                <a:t>时，有                    节。</a:t>
              </a:r>
            </a:p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  <a:buFontTx/>
                <a:buChar char="•"/>
              </a:pPr>
              <a:r>
                <a:rPr lang="zh-CN" altLang="en-US" sz="3200" b="1">
                  <a:latin typeface="Arial" charset="0"/>
                </a:rPr>
                <a:t>如果有奇数个实零点，则有一个      为零。</a:t>
              </a:r>
            </a:p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  <a:buFontTx/>
                <a:buChar char="•"/>
              </a:pPr>
              <a:r>
                <a:rPr lang="zh-CN" altLang="en-US" sz="3200" b="1">
                  <a:latin typeface="Arial" charset="0"/>
                </a:rPr>
                <a:t>如果有奇数个实极点，则有一个      为零。</a:t>
              </a:r>
            </a:p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</a:pPr>
              <a:endParaRPr lang="en-US" altLang="zh-CN" sz="3200" b="1">
                <a:latin typeface="Arial" charset="0"/>
              </a:endParaRPr>
            </a:p>
          </p:txBody>
        </p:sp>
        <p:graphicFrame>
          <p:nvGraphicFramePr>
            <p:cNvPr id="35847" name="Object 4"/>
            <p:cNvGraphicFramePr>
              <a:graphicFrameLocks noChangeAspect="1"/>
            </p:cNvGraphicFramePr>
            <p:nvPr/>
          </p:nvGraphicFramePr>
          <p:xfrm>
            <a:off x="4241" y="1071"/>
            <a:ext cx="371" cy="3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946" name="公式" r:id="rId5" imgW="241300" imgH="228600" progId="Equation.3">
                    <p:embed/>
                  </p:oleObj>
                </mc:Choice>
                <mc:Fallback>
                  <p:oleObj name="公式" r:id="rId5" imgW="241300" imgH="228600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8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41" y="1071"/>
                          <a:ext cx="371" cy="35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848" name="Object 5"/>
            <p:cNvGraphicFramePr>
              <a:graphicFrameLocks noChangeAspect="1"/>
            </p:cNvGraphicFramePr>
            <p:nvPr/>
          </p:nvGraphicFramePr>
          <p:xfrm>
            <a:off x="4241" y="1434"/>
            <a:ext cx="371" cy="3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947" name="公式" r:id="rId7" imgW="241300" imgH="228600" progId="Equation.3">
                    <p:embed/>
                  </p:oleObj>
                </mc:Choice>
                <mc:Fallback>
                  <p:oleObj name="公式" r:id="rId7" imgW="241300" imgH="228600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8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41" y="1434"/>
                          <a:ext cx="371" cy="35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849" name="Object 6"/>
            <p:cNvGraphicFramePr>
              <a:graphicFrameLocks noChangeAspect="1"/>
            </p:cNvGraphicFramePr>
            <p:nvPr/>
          </p:nvGraphicFramePr>
          <p:xfrm>
            <a:off x="1746" y="346"/>
            <a:ext cx="1601" cy="3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948" name="Equation" r:id="rId9" imgW="1040948" imgH="228501" progId="Equation.DSMT4">
                    <p:embed/>
                  </p:oleObj>
                </mc:Choice>
                <mc:Fallback>
                  <p:oleObj name="Equation" r:id="rId9" imgW="1040948" imgH="228501" progId="Equation.DSMT4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8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46" y="346"/>
                          <a:ext cx="1601" cy="35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2777" name="Object 9"/>
          <p:cNvGraphicFramePr>
            <a:graphicFrameLocks noChangeAspect="1"/>
          </p:cNvGraphicFramePr>
          <p:nvPr/>
        </p:nvGraphicFramePr>
        <p:xfrm>
          <a:off x="684213" y="836613"/>
          <a:ext cx="7956550" cy="1268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49" name="公式" r:id="rId11" imgW="2870200" imgH="457200" progId="Equation.3">
                  <p:embed/>
                </p:oleObj>
              </mc:Choice>
              <mc:Fallback>
                <p:oleObj name="公式" r:id="rId11" imgW="2870200" imgH="4572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lum bright="-9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836613"/>
                        <a:ext cx="7956550" cy="1268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B4C642-BC84-4595-A6BF-CA8DAFE0C08D}" type="slidenum">
              <a:rPr lang="en-US" altLang="zh-CN"/>
              <a:pPr>
                <a:defRPr/>
              </a:pPr>
              <a:t>35</a:t>
            </a:fld>
            <a:endParaRPr lang="en-US" altLang="zh-CN"/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323850" y="692150"/>
            <a:ext cx="8640763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3200" b="1">
                <a:latin typeface="Arial" charset="0"/>
              </a:rPr>
              <a:t>每一个一阶子系统称为一阶基本节</a:t>
            </a:r>
          </a:p>
          <a:p>
            <a:pPr marL="609600" indent="-6096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endParaRPr lang="en-US" altLang="zh-CN" sz="3200" b="1">
              <a:latin typeface="Arial" charset="0"/>
            </a:endParaRPr>
          </a:p>
        </p:txBody>
      </p:sp>
      <p:grpSp>
        <p:nvGrpSpPr>
          <p:cNvPr id="49186" name="Group 34"/>
          <p:cNvGrpSpPr>
            <a:grpSpLocks/>
          </p:cNvGrpSpPr>
          <p:nvPr/>
        </p:nvGrpSpPr>
        <p:grpSpPr bwMode="auto">
          <a:xfrm>
            <a:off x="539750" y="3789363"/>
            <a:ext cx="7799388" cy="1889125"/>
            <a:chOff x="340" y="1570"/>
            <a:chExt cx="4913" cy="1190"/>
          </a:xfrm>
        </p:grpSpPr>
        <p:sp>
          <p:nvSpPr>
            <p:cNvPr id="36870" name="Line 5"/>
            <p:cNvSpPr>
              <a:spLocks noChangeShapeType="1"/>
            </p:cNvSpPr>
            <p:nvPr/>
          </p:nvSpPr>
          <p:spPr bwMode="auto">
            <a:xfrm>
              <a:off x="1020" y="1751"/>
              <a:ext cx="3584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871" name="Oval 6"/>
            <p:cNvSpPr>
              <a:spLocks noChangeArrowheads="1"/>
            </p:cNvSpPr>
            <p:nvPr/>
          </p:nvSpPr>
          <p:spPr bwMode="auto">
            <a:xfrm>
              <a:off x="929" y="1706"/>
              <a:ext cx="88" cy="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872" name="Oval 7"/>
            <p:cNvSpPr>
              <a:spLocks noChangeArrowheads="1"/>
            </p:cNvSpPr>
            <p:nvPr/>
          </p:nvSpPr>
          <p:spPr bwMode="auto">
            <a:xfrm>
              <a:off x="4604" y="1706"/>
              <a:ext cx="88" cy="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873" name="Line 8"/>
            <p:cNvSpPr>
              <a:spLocks noChangeShapeType="1"/>
            </p:cNvSpPr>
            <p:nvPr/>
          </p:nvSpPr>
          <p:spPr bwMode="auto">
            <a:xfrm>
              <a:off x="1247" y="1751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874" name="Line 9"/>
            <p:cNvSpPr>
              <a:spLocks noChangeShapeType="1"/>
            </p:cNvSpPr>
            <p:nvPr/>
          </p:nvSpPr>
          <p:spPr bwMode="auto">
            <a:xfrm>
              <a:off x="2789" y="1752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875" name="Line 10"/>
            <p:cNvSpPr>
              <a:spLocks noChangeShapeType="1"/>
            </p:cNvSpPr>
            <p:nvPr/>
          </p:nvSpPr>
          <p:spPr bwMode="auto">
            <a:xfrm>
              <a:off x="3878" y="1752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6876" name="Object 11"/>
            <p:cNvGraphicFramePr>
              <a:graphicFrameLocks noChangeAspect="1"/>
            </p:cNvGraphicFramePr>
            <p:nvPr/>
          </p:nvGraphicFramePr>
          <p:xfrm>
            <a:off x="340" y="1615"/>
            <a:ext cx="468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012" name="公式" r:id="rId3" imgW="317225" imgH="203024" progId="Equation.3">
                    <p:embed/>
                  </p:oleObj>
                </mc:Choice>
                <mc:Fallback>
                  <p:oleObj name="公式" r:id="rId3" imgW="317225" imgH="203024" progId="Equation.3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0" y="1615"/>
                          <a:ext cx="468" cy="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77" name="Object 12"/>
            <p:cNvGraphicFramePr>
              <a:graphicFrameLocks noChangeAspect="1"/>
            </p:cNvGraphicFramePr>
            <p:nvPr/>
          </p:nvGraphicFramePr>
          <p:xfrm>
            <a:off x="4786" y="1570"/>
            <a:ext cx="467" cy="2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013" name="公式" r:id="rId5" imgW="317225" imgH="203024" progId="Equation.3">
                    <p:embed/>
                  </p:oleObj>
                </mc:Choice>
                <mc:Fallback>
                  <p:oleObj name="公式" r:id="rId5" imgW="317225" imgH="203024" progId="Equation.3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86" y="1570"/>
                          <a:ext cx="467" cy="2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878" name="Oval 13"/>
            <p:cNvSpPr>
              <a:spLocks noChangeArrowheads="1"/>
            </p:cNvSpPr>
            <p:nvPr/>
          </p:nvSpPr>
          <p:spPr bwMode="auto">
            <a:xfrm>
              <a:off x="3515" y="1706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879" name="Oval 14"/>
            <p:cNvSpPr>
              <a:spLocks noChangeArrowheads="1"/>
            </p:cNvSpPr>
            <p:nvPr/>
          </p:nvSpPr>
          <p:spPr bwMode="auto">
            <a:xfrm>
              <a:off x="3515" y="2296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880" name="Line 15"/>
            <p:cNvSpPr>
              <a:spLocks noChangeShapeType="1"/>
            </p:cNvSpPr>
            <p:nvPr/>
          </p:nvSpPr>
          <p:spPr bwMode="auto">
            <a:xfrm>
              <a:off x="2744" y="2341"/>
              <a:ext cx="45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6881" name="Object 16"/>
            <p:cNvGraphicFramePr>
              <a:graphicFrameLocks noChangeAspect="1"/>
            </p:cNvGraphicFramePr>
            <p:nvPr/>
          </p:nvGraphicFramePr>
          <p:xfrm>
            <a:off x="3098" y="2485"/>
            <a:ext cx="206" cy="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014" name="公式" r:id="rId7" imgW="152268" imgH="203024" progId="Equation.3">
                    <p:embed/>
                  </p:oleObj>
                </mc:Choice>
                <mc:Fallback>
                  <p:oleObj name="公式" r:id="rId7" imgW="152268" imgH="203024" progId="Equation.3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98" y="2485"/>
                          <a:ext cx="206" cy="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882" name="Oval 17"/>
            <p:cNvSpPr>
              <a:spLocks noChangeArrowheads="1"/>
            </p:cNvSpPr>
            <p:nvPr/>
          </p:nvSpPr>
          <p:spPr bwMode="auto">
            <a:xfrm>
              <a:off x="1838" y="1706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883" name="Oval 18"/>
            <p:cNvSpPr>
              <a:spLocks noChangeArrowheads="1"/>
            </p:cNvSpPr>
            <p:nvPr/>
          </p:nvSpPr>
          <p:spPr bwMode="auto">
            <a:xfrm>
              <a:off x="2654" y="1706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884" name="Oval 19"/>
            <p:cNvSpPr>
              <a:spLocks noChangeArrowheads="1"/>
            </p:cNvSpPr>
            <p:nvPr/>
          </p:nvSpPr>
          <p:spPr bwMode="auto">
            <a:xfrm>
              <a:off x="1838" y="2296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885" name="Oval 20"/>
            <p:cNvSpPr>
              <a:spLocks noChangeArrowheads="1"/>
            </p:cNvSpPr>
            <p:nvPr/>
          </p:nvSpPr>
          <p:spPr bwMode="auto">
            <a:xfrm>
              <a:off x="2655" y="2296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886" name="Line 21"/>
            <p:cNvSpPr>
              <a:spLocks noChangeShapeType="1"/>
            </p:cNvSpPr>
            <p:nvPr/>
          </p:nvSpPr>
          <p:spPr bwMode="auto">
            <a:xfrm>
              <a:off x="1929" y="2341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887" name="Line 22"/>
            <p:cNvSpPr>
              <a:spLocks noChangeShapeType="1"/>
            </p:cNvSpPr>
            <p:nvPr/>
          </p:nvSpPr>
          <p:spPr bwMode="auto">
            <a:xfrm>
              <a:off x="1974" y="1751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888" name="Line 23"/>
            <p:cNvSpPr>
              <a:spLocks noChangeShapeType="1"/>
            </p:cNvSpPr>
            <p:nvPr/>
          </p:nvSpPr>
          <p:spPr bwMode="auto">
            <a:xfrm>
              <a:off x="2700" y="1751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889" name="Line 24"/>
            <p:cNvSpPr>
              <a:spLocks noChangeShapeType="1"/>
            </p:cNvSpPr>
            <p:nvPr/>
          </p:nvSpPr>
          <p:spPr bwMode="auto">
            <a:xfrm>
              <a:off x="1883" y="2023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890" name="Line 25"/>
            <p:cNvSpPr>
              <a:spLocks noChangeShapeType="1"/>
            </p:cNvSpPr>
            <p:nvPr/>
          </p:nvSpPr>
          <p:spPr bwMode="auto">
            <a:xfrm>
              <a:off x="2201" y="2341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6891" name="Object 26"/>
            <p:cNvGraphicFramePr>
              <a:graphicFrameLocks noChangeAspect="1"/>
            </p:cNvGraphicFramePr>
            <p:nvPr/>
          </p:nvGraphicFramePr>
          <p:xfrm>
            <a:off x="2154" y="2528"/>
            <a:ext cx="205" cy="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015" name="公式" r:id="rId9" imgW="152334" imgH="139639" progId="Equation.3">
                    <p:embed/>
                  </p:oleObj>
                </mc:Choice>
                <mc:Fallback>
                  <p:oleObj name="公式" r:id="rId9" imgW="152334" imgH="139639" progId="Equation.3">
                    <p:embed/>
                    <p:pic>
                      <p:nvPicPr>
                        <p:cNvPr id="0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54" y="2528"/>
                          <a:ext cx="205" cy="1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92" name="Object 27"/>
            <p:cNvGraphicFramePr>
              <a:graphicFrameLocks noChangeAspect="1"/>
            </p:cNvGraphicFramePr>
            <p:nvPr/>
          </p:nvGraphicFramePr>
          <p:xfrm>
            <a:off x="2745" y="1887"/>
            <a:ext cx="29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016" name="公式" r:id="rId11" imgW="215713" imgH="190335" progId="Equation.3">
                    <p:embed/>
                  </p:oleObj>
                </mc:Choice>
                <mc:Fallback>
                  <p:oleObj name="公式" r:id="rId11" imgW="215713" imgH="190335" progId="Equation.3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5" y="1887"/>
                          <a:ext cx="292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893" name="Line 28"/>
            <p:cNvSpPr>
              <a:spLocks noChangeShapeType="1"/>
            </p:cNvSpPr>
            <p:nvPr/>
          </p:nvSpPr>
          <p:spPr bwMode="auto">
            <a:xfrm>
              <a:off x="2699" y="1751"/>
              <a:ext cx="0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894" name="Line 29"/>
            <p:cNvSpPr>
              <a:spLocks noChangeShapeType="1"/>
            </p:cNvSpPr>
            <p:nvPr/>
          </p:nvSpPr>
          <p:spPr bwMode="auto">
            <a:xfrm>
              <a:off x="1882" y="1797"/>
              <a:ext cx="0" cy="5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895" name="Line 30"/>
            <p:cNvSpPr>
              <a:spLocks noChangeShapeType="1"/>
            </p:cNvSpPr>
            <p:nvPr/>
          </p:nvSpPr>
          <p:spPr bwMode="auto">
            <a:xfrm>
              <a:off x="3560" y="1706"/>
              <a:ext cx="0" cy="63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896" name="Line 31"/>
            <p:cNvSpPr>
              <a:spLocks noChangeShapeType="1"/>
            </p:cNvSpPr>
            <p:nvPr/>
          </p:nvSpPr>
          <p:spPr bwMode="auto">
            <a:xfrm>
              <a:off x="2699" y="2341"/>
              <a:ext cx="86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897" name="Line 32"/>
            <p:cNvSpPr>
              <a:spLocks noChangeShapeType="1"/>
            </p:cNvSpPr>
            <p:nvPr/>
          </p:nvSpPr>
          <p:spPr bwMode="auto">
            <a:xfrm>
              <a:off x="3560" y="2023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aphicFrame>
        <p:nvGraphicFramePr>
          <p:cNvPr id="49185" name="Object 33"/>
          <p:cNvGraphicFramePr>
            <a:graphicFrameLocks noChangeAspect="1"/>
          </p:cNvGraphicFramePr>
          <p:nvPr/>
        </p:nvGraphicFramePr>
        <p:xfrm>
          <a:off x="2484438" y="1989138"/>
          <a:ext cx="2736850" cy="1147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17" name="公式" r:id="rId13" imgW="1092200" imgH="457200" progId="Equation.3">
                  <p:embed/>
                </p:oleObj>
              </mc:Choice>
              <mc:Fallback>
                <p:oleObj name="公式" r:id="rId13" imgW="1092200" imgH="457200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1989138"/>
                        <a:ext cx="2736850" cy="1147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动作按钮: 前进或下一项 1">
            <a:hlinkClick r:id="rId15" action="ppaction://hlinksldjump" highlightClick="1"/>
          </p:cNvPr>
          <p:cNvSpPr/>
          <p:nvPr/>
        </p:nvSpPr>
        <p:spPr>
          <a:xfrm>
            <a:off x="7884368" y="5013326"/>
            <a:ext cx="576064" cy="28788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7FF25C-5C3A-4D93-A3B7-F01BBFA6DE88}" type="slidenum">
              <a:rPr lang="en-US" altLang="zh-CN"/>
              <a:pPr>
                <a:defRPr/>
              </a:pPr>
              <a:t>36</a:t>
            </a:fld>
            <a:endParaRPr lang="en-US" altLang="zh-CN"/>
          </a:p>
        </p:txBody>
      </p:sp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323850" y="692150"/>
            <a:ext cx="8640763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3200" b="1">
                <a:latin typeface="Arial" charset="0"/>
              </a:rPr>
              <a:t>每一个二阶子系统称为二阶基本节</a:t>
            </a:r>
          </a:p>
          <a:p>
            <a:pPr marL="609600" indent="-6096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endParaRPr lang="en-US" altLang="zh-CN" sz="3200" b="1">
              <a:latin typeface="Arial" charset="0"/>
            </a:endParaRPr>
          </a:p>
        </p:txBody>
      </p:sp>
      <p:graphicFrame>
        <p:nvGraphicFramePr>
          <p:cNvPr id="51204" name="Object 4"/>
          <p:cNvGraphicFramePr>
            <a:graphicFrameLocks noChangeAspect="1"/>
          </p:cNvGraphicFramePr>
          <p:nvPr/>
        </p:nvGraphicFramePr>
        <p:xfrm>
          <a:off x="2268538" y="1916113"/>
          <a:ext cx="4105275" cy="1147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10" name="公式" r:id="rId3" imgW="1638300" imgH="457200" progId="Equation.3">
                  <p:embed/>
                </p:oleObj>
              </mc:Choice>
              <mc:Fallback>
                <p:oleObj name="公式" r:id="rId3" imgW="1638300" imgH="457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1916113"/>
                        <a:ext cx="4105275" cy="1147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1251" name="Group 51"/>
          <p:cNvGrpSpPr>
            <a:grpSpLocks/>
          </p:cNvGrpSpPr>
          <p:nvPr/>
        </p:nvGrpSpPr>
        <p:grpSpPr bwMode="auto">
          <a:xfrm>
            <a:off x="755650" y="3429000"/>
            <a:ext cx="7799388" cy="2424113"/>
            <a:chOff x="612" y="1661"/>
            <a:chExt cx="4913" cy="1527"/>
          </a:xfrm>
        </p:grpSpPr>
        <p:sp>
          <p:nvSpPr>
            <p:cNvPr id="37895" name="Line 5"/>
            <p:cNvSpPr>
              <a:spLocks noChangeShapeType="1"/>
            </p:cNvSpPr>
            <p:nvPr/>
          </p:nvSpPr>
          <p:spPr bwMode="auto">
            <a:xfrm>
              <a:off x="1292" y="1842"/>
              <a:ext cx="3584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896" name="Oval 6"/>
            <p:cNvSpPr>
              <a:spLocks noChangeArrowheads="1"/>
            </p:cNvSpPr>
            <p:nvPr/>
          </p:nvSpPr>
          <p:spPr bwMode="auto">
            <a:xfrm>
              <a:off x="1201" y="1797"/>
              <a:ext cx="88" cy="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897" name="Oval 7"/>
            <p:cNvSpPr>
              <a:spLocks noChangeArrowheads="1"/>
            </p:cNvSpPr>
            <p:nvPr/>
          </p:nvSpPr>
          <p:spPr bwMode="auto">
            <a:xfrm>
              <a:off x="4876" y="1797"/>
              <a:ext cx="88" cy="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898" name="Line 8"/>
            <p:cNvSpPr>
              <a:spLocks noChangeShapeType="1"/>
            </p:cNvSpPr>
            <p:nvPr/>
          </p:nvSpPr>
          <p:spPr bwMode="auto">
            <a:xfrm>
              <a:off x="1519" y="1842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899" name="Line 9"/>
            <p:cNvSpPr>
              <a:spLocks noChangeShapeType="1"/>
            </p:cNvSpPr>
            <p:nvPr/>
          </p:nvSpPr>
          <p:spPr bwMode="auto">
            <a:xfrm>
              <a:off x="3061" y="1842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00" name="Line 10"/>
            <p:cNvSpPr>
              <a:spLocks noChangeShapeType="1"/>
            </p:cNvSpPr>
            <p:nvPr/>
          </p:nvSpPr>
          <p:spPr bwMode="auto">
            <a:xfrm>
              <a:off x="4150" y="1843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7901" name="Object 11"/>
            <p:cNvGraphicFramePr>
              <a:graphicFrameLocks noChangeAspect="1"/>
            </p:cNvGraphicFramePr>
            <p:nvPr/>
          </p:nvGraphicFramePr>
          <p:xfrm>
            <a:off x="612" y="1706"/>
            <a:ext cx="468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111" name="公式" r:id="rId5" imgW="317225" imgH="203024" progId="Equation.3">
                    <p:embed/>
                  </p:oleObj>
                </mc:Choice>
                <mc:Fallback>
                  <p:oleObj name="公式" r:id="rId5" imgW="317225" imgH="203024" progId="Equation.3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2" y="1706"/>
                          <a:ext cx="468" cy="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02" name="Object 12"/>
            <p:cNvGraphicFramePr>
              <a:graphicFrameLocks noChangeAspect="1"/>
            </p:cNvGraphicFramePr>
            <p:nvPr/>
          </p:nvGraphicFramePr>
          <p:xfrm>
            <a:off x="5058" y="1661"/>
            <a:ext cx="467" cy="2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112" name="公式" r:id="rId7" imgW="317225" imgH="203024" progId="Equation.3">
                    <p:embed/>
                  </p:oleObj>
                </mc:Choice>
                <mc:Fallback>
                  <p:oleObj name="公式" r:id="rId7" imgW="317225" imgH="203024" progId="Equation.3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58" y="1661"/>
                          <a:ext cx="467" cy="2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03" name="Oval 13"/>
            <p:cNvSpPr>
              <a:spLocks noChangeArrowheads="1"/>
            </p:cNvSpPr>
            <p:nvPr/>
          </p:nvSpPr>
          <p:spPr bwMode="auto">
            <a:xfrm>
              <a:off x="3787" y="1797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04" name="Oval 14"/>
            <p:cNvSpPr>
              <a:spLocks noChangeArrowheads="1"/>
            </p:cNvSpPr>
            <p:nvPr/>
          </p:nvSpPr>
          <p:spPr bwMode="auto">
            <a:xfrm>
              <a:off x="3787" y="2387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05" name="Line 15"/>
            <p:cNvSpPr>
              <a:spLocks noChangeShapeType="1"/>
            </p:cNvSpPr>
            <p:nvPr/>
          </p:nvSpPr>
          <p:spPr bwMode="auto">
            <a:xfrm>
              <a:off x="3016" y="2432"/>
              <a:ext cx="45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7906" name="Object 16"/>
            <p:cNvGraphicFramePr>
              <a:graphicFrameLocks noChangeAspect="1"/>
            </p:cNvGraphicFramePr>
            <p:nvPr/>
          </p:nvGraphicFramePr>
          <p:xfrm>
            <a:off x="3407" y="2159"/>
            <a:ext cx="197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113" name="公式" r:id="rId9" imgW="177569" imgH="215619" progId="Equation.3">
                    <p:embed/>
                  </p:oleObj>
                </mc:Choice>
                <mc:Fallback>
                  <p:oleObj name="公式" r:id="rId9" imgW="177569" imgH="215619" progId="Equation.3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07" y="2159"/>
                          <a:ext cx="197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07" name="Oval 17"/>
            <p:cNvSpPr>
              <a:spLocks noChangeArrowheads="1"/>
            </p:cNvSpPr>
            <p:nvPr/>
          </p:nvSpPr>
          <p:spPr bwMode="auto">
            <a:xfrm>
              <a:off x="2110" y="1797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08" name="Oval 18"/>
            <p:cNvSpPr>
              <a:spLocks noChangeArrowheads="1"/>
            </p:cNvSpPr>
            <p:nvPr/>
          </p:nvSpPr>
          <p:spPr bwMode="auto">
            <a:xfrm>
              <a:off x="2926" y="1797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09" name="Oval 19"/>
            <p:cNvSpPr>
              <a:spLocks noChangeArrowheads="1"/>
            </p:cNvSpPr>
            <p:nvPr/>
          </p:nvSpPr>
          <p:spPr bwMode="auto">
            <a:xfrm>
              <a:off x="2110" y="2387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10" name="Oval 20"/>
            <p:cNvSpPr>
              <a:spLocks noChangeArrowheads="1"/>
            </p:cNvSpPr>
            <p:nvPr/>
          </p:nvSpPr>
          <p:spPr bwMode="auto">
            <a:xfrm>
              <a:off x="2927" y="2387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11" name="Line 21"/>
            <p:cNvSpPr>
              <a:spLocks noChangeShapeType="1"/>
            </p:cNvSpPr>
            <p:nvPr/>
          </p:nvSpPr>
          <p:spPr bwMode="auto">
            <a:xfrm>
              <a:off x="2201" y="2432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12" name="Line 22"/>
            <p:cNvSpPr>
              <a:spLocks noChangeShapeType="1"/>
            </p:cNvSpPr>
            <p:nvPr/>
          </p:nvSpPr>
          <p:spPr bwMode="auto">
            <a:xfrm>
              <a:off x="2246" y="1842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13" name="Line 23"/>
            <p:cNvSpPr>
              <a:spLocks noChangeShapeType="1"/>
            </p:cNvSpPr>
            <p:nvPr/>
          </p:nvSpPr>
          <p:spPr bwMode="auto">
            <a:xfrm>
              <a:off x="2972" y="1842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14" name="Line 24"/>
            <p:cNvSpPr>
              <a:spLocks noChangeShapeType="1"/>
            </p:cNvSpPr>
            <p:nvPr/>
          </p:nvSpPr>
          <p:spPr bwMode="auto">
            <a:xfrm>
              <a:off x="2155" y="2114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15" name="Line 25"/>
            <p:cNvSpPr>
              <a:spLocks noChangeShapeType="1"/>
            </p:cNvSpPr>
            <p:nvPr/>
          </p:nvSpPr>
          <p:spPr bwMode="auto">
            <a:xfrm>
              <a:off x="2473" y="2432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7916" name="Object 26"/>
            <p:cNvGraphicFramePr>
              <a:graphicFrameLocks noChangeAspect="1"/>
            </p:cNvGraphicFramePr>
            <p:nvPr/>
          </p:nvGraphicFramePr>
          <p:xfrm>
            <a:off x="2401" y="2834"/>
            <a:ext cx="256" cy="2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114" name="公式" r:id="rId11" imgW="190335" imgH="215713" progId="Equation.3">
                    <p:embed/>
                  </p:oleObj>
                </mc:Choice>
                <mc:Fallback>
                  <p:oleObj name="公式" r:id="rId11" imgW="190335" imgH="215713" progId="Equation.3">
                    <p:embed/>
                    <p:pic>
                      <p:nvPicPr>
                        <p:cNvPr id="0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1" y="2834"/>
                          <a:ext cx="256" cy="2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17" name="Object 27"/>
            <p:cNvGraphicFramePr>
              <a:graphicFrameLocks noChangeAspect="1"/>
            </p:cNvGraphicFramePr>
            <p:nvPr/>
          </p:nvGraphicFramePr>
          <p:xfrm>
            <a:off x="3017" y="1978"/>
            <a:ext cx="29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115" name="公式" r:id="rId13" imgW="215713" imgH="190335" progId="Equation.3">
                    <p:embed/>
                  </p:oleObj>
                </mc:Choice>
                <mc:Fallback>
                  <p:oleObj name="公式" r:id="rId13" imgW="215713" imgH="190335" progId="Equation.3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17" y="1978"/>
                          <a:ext cx="292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18" name="Line 28"/>
            <p:cNvSpPr>
              <a:spLocks noChangeShapeType="1"/>
            </p:cNvSpPr>
            <p:nvPr/>
          </p:nvSpPr>
          <p:spPr bwMode="auto">
            <a:xfrm>
              <a:off x="2971" y="1842"/>
              <a:ext cx="0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19" name="Line 29"/>
            <p:cNvSpPr>
              <a:spLocks noChangeShapeType="1"/>
            </p:cNvSpPr>
            <p:nvPr/>
          </p:nvSpPr>
          <p:spPr bwMode="auto">
            <a:xfrm>
              <a:off x="2154" y="1888"/>
              <a:ext cx="0" cy="5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20" name="Line 30"/>
            <p:cNvSpPr>
              <a:spLocks noChangeShapeType="1"/>
            </p:cNvSpPr>
            <p:nvPr/>
          </p:nvSpPr>
          <p:spPr bwMode="auto">
            <a:xfrm>
              <a:off x="3832" y="1797"/>
              <a:ext cx="0" cy="63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21" name="Line 31"/>
            <p:cNvSpPr>
              <a:spLocks noChangeShapeType="1"/>
            </p:cNvSpPr>
            <p:nvPr/>
          </p:nvSpPr>
          <p:spPr bwMode="auto">
            <a:xfrm>
              <a:off x="2971" y="2432"/>
              <a:ext cx="86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22" name="Line 32"/>
            <p:cNvSpPr>
              <a:spLocks noChangeShapeType="1"/>
            </p:cNvSpPr>
            <p:nvPr/>
          </p:nvSpPr>
          <p:spPr bwMode="auto">
            <a:xfrm>
              <a:off x="3832" y="2114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23" name="Oval 33"/>
            <p:cNvSpPr>
              <a:spLocks noChangeArrowheads="1"/>
            </p:cNvSpPr>
            <p:nvPr/>
          </p:nvSpPr>
          <p:spPr bwMode="auto">
            <a:xfrm>
              <a:off x="3785" y="3112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24" name="Line 34"/>
            <p:cNvSpPr>
              <a:spLocks noChangeShapeType="1"/>
            </p:cNvSpPr>
            <p:nvPr/>
          </p:nvSpPr>
          <p:spPr bwMode="auto">
            <a:xfrm>
              <a:off x="3014" y="3157"/>
              <a:ext cx="45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25" name="Oval 36"/>
            <p:cNvSpPr>
              <a:spLocks noChangeArrowheads="1"/>
            </p:cNvSpPr>
            <p:nvPr/>
          </p:nvSpPr>
          <p:spPr bwMode="auto">
            <a:xfrm>
              <a:off x="2108" y="3112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26" name="Oval 37"/>
            <p:cNvSpPr>
              <a:spLocks noChangeArrowheads="1"/>
            </p:cNvSpPr>
            <p:nvPr/>
          </p:nvSpPr>
          <p:spPr bwMode="auto">
            <a:xfrm>
              <a:off x="2925" y="3112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27" name="Line 38"/>
            <p:cNvSpPr>
              <a:spLocks noChangeShapeType="1"/>
            </p:cNvSpPr>
            <p:nvPr/>
          </p:nvSpPr>
          <p:spPr bwMode="auto">
            <a:xfrm>
              <a:off x="2199" y="3157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28" name="Line 39"/>
            <p:cNvSpPr>
              <a:spLocks noChangeShapeType="1"/>
            </p:cNvSpPr>
            <p:nvPr/>
          </p:nvSpPr>
          <p:spPr bwMode="auto">
            <a:xfrm>
              <a:off x="2970" y="2477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29" name="Line 40"/>
            <p:cNvSpPr>
              <a:spLocks noChangeShapeType="1"/>
            </p:cNvSpPr>
            <p:nvPr/>
          </p:nvSpPr>
          <p:spPr bwMode="auto">
            <a:xfrm>
              <a:off x="2153" y="2749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30" name="Line 41"/>
            <p:cNvSpPr>
              <a:spLocks noChangeShapeType="1"/>
            </p:cNvSpPr>
            <p:nvPr/>
          </p:nvSpPr>
          <p:spPr bwMode="auto">
            <a:xfrm>
              <a:off x="2471" y="3157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7931" name="Object 42"/>
            <p:cNvGraphicFramePr>
              <a:graphicFrameLocks noChangeAspect="1"/>
            </p:cNvGraphicFramePr>
            <p:nvPr/>
          </p:nvGraphicFramePr>
          <p:xfrm>
            <a:off x="3061" y="2658"/>
            <a:ext cx="29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116" name="公式" r:id="rId15" imgW="215713" imgH="190335" progId="Equation.3">
                    <p:embed/>
                  </p:oleObj>
                </mc:Choice>
                <mc:Fallback>
                  <p:oleObj name="公式" r:id="rId15" imgW="215713" imgH="190335" progId="Equation.3">
                    <p:embed/>
                    <p:pic>
                      <p:nvPicPr>
                        <p:cNvPr id="0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61" y="2658"/>
                          <a:ext cx="292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32" name="Line 43"/>
            <p:cNvSpPr>
              <a:spLocks noChangeShapeType="1"/>
            </p:cNvSpPr>
            <p:nvPr/>
          </p:nvSpPr>
          <p:spPr bwMode="auto">
            <a:xfrm>
              <a:off x="2970" y="2477"/>
              <a:ext cx="0" cy="6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33" name="Line 44"/>
            <p:cNvSpPr>
              <a:spLocks noChangeShapeType="1"/>
            </p:cNvSpPr>
            <p:nvPr/>
          </p:nvSpPr>
          <p:spPr bwMode="auto">
            <a:xfrm>
              <a:off x="2153" y="2477"/>
              <a:ext cx="0" cy="6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34" name="Line 45"/>
            <p:cNvSpPr>
              <a:spLocks noChangeShapeType="1"/>
            </p:cNvSpPr>
            <p:nvPr/>
          </p:nvSpPr>
          <p:spPr bwMode="auto">
            <a:xfrm>
              <a:off x="3832" y="2477"/>
              <a:ext cx="0" cy="63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35" name="Line 46"/>
            <p:cNvSpPr>
              <a:spLocks noChangeShapeType="1"/>
            </p:cNvSpPr>
            <p:nvPr/>
          </p:nvSpPr>
          <p:spPr bwMode="auto">
            <a:xfrm>
              <a:off x="2969" y="3157"/>
              <a:ext cx="86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36" name="Line 47"/>
            <p:cNvSpPr>
              <a:spLocks noChangeShapeType="1"/>
            </p:cNvSpPr>
            <p:nvPr/>
          </p:nvSpPr>
          <p:spPr bwMode="auto">
            <a:xfrm>
              <a:off x="3832" y="2749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7937" name="Object 48"/>
            <p:cNvGraphicFramePr>
              <a:graphicFrameLocks noChangeAspect="1"/>
            </p:cNvGraphicFramePr>
            <p:nvPr/>
          </p:nvGraphicFramePr>
          <p:xfrm>
            <a:off x="3469" y="2840"/>
            <a:ext cx="211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117" name="公式" r:id="rId16" imgW="190335" imgH="215713" progId="Equation.3">
                    <p:embed/>
                  </p:oleObj>
                </mc:Choice>
                <mc:Fallback>
                  <p:oleObj name="公式" r:id="rId16" imgW="190335" imgH="215713" progId="Equation.3">
                    <p:embed/>
                    <p:pic>
                      <p:nvPicPr>
                        <p:cNvPr id="0" name="Object 4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69" y="2840"/>
                          <a:ext cx="211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38" name="Object 49"/>
            <p:cNvGraphicFramePr>
              <a:graphicFrameLocks noChangeAspect="1"/>
            </p:cNvGraphicFramePr>
            <p:nvPr/>
          </p:nvGraphicFramePr>
          <p:xfrm>
            <a:off x="2380" y="2069"/>
            <a:ext cx="239" cy="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118" name="公式" r:id="rId18" imgW="177569" imgH="215619" progId="Equation.3">
                    <p:embed/>
                  </p:oleObj>
                </mc:Choice>
                <mc:Fallback>
                  <p:oleObj name="公式" r:id="rId18" imgW="177569" imgH="215619" progId="Equation.3">
                    <p:embed/>
                    <p:pic>
                      <p:nvPicPr>
                        <p:cNvPr id="0" name="Object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80" y="2069"/>
                          <a:ext cx="239" cy="29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动作按钮: 前进或下一项 1">
            <a:hlinkClick r:id="rId20" action="ppaction://hlinksldjump" highlightClick="1"/>
          </p:cNvPr>
          <p:cNvSpPr/>
          <p:nvPr/>
        </p:nvSpPr>
        <p:spPr>
          <a:xfrm>
            <a:off x="8172450" y="5264150"/>
            <a:ext cx="647700" cy="39528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1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6B7263-7EB2-4B08-BF73-89B7255884E8}" type="slidenum">
              <a:rPr lang="en-US" altLang="zh-CN"/>
              <a:pPr>
                <a:defRPr/>
              </a:pPr>
              <a:t>37</a:t>
            </a:fld>
            <a:endParaRPr lang="en-US" altLang="zh-CN"/>
          </a:p>
        </p:txBody>
      </p:sp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969963" y="2779713"/>
            <a:ext cx="4968875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>
                <a:latin typeface="Arial" charset="0"/>
              </a:rPr>
              <a:t>级联结构如图所示</a:t>
            </a:r>
          </a:p>
        </p:txBody>
      </p:sp>
      <p:grpSp>
        <p:nvGrpSpPr>
          <p:cNvPr id="52282" name="Group 58"/>
          <p:cNvGrpSpPr>
            <a:grpSpLocks/>
          </p:cNvGrpSpPr>
          <p:nvPr/>
        </p:nvGrpSpPr>
        <p:grpSpPr bwMode="auto">
          <a:xfrm>
            <a:off x="395288" y="4508500"/>
            <a:ext cx="8396287" cy="936625"/>
            <a:chOff x="250" y="1525"/>
            <a:chExt cx="5289" cy="590"/>
          </a:xfrm>
        </p:grpSpPr>
        <p:sp>
          <p:nvSpPr>
            <p:cNvPr id="38918" name="Oval 5"/>
            <p:cNvSpPr>
              <a:spLocks noChangeArrowheads="1"/>
            </p:cNvSpPr>
            <p:nvPr/>
          </p:nvSpPr>
          <p:spPr bwMode="auto">
            <a:xfrm>
              <a:off x="839" y="1752"/>
              <a:ext cx="73" cy="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919" name="Oval 6"/>
            <p:cNvSpPr>
              <a:spLocks noChangeArrowheads="1"/>
            </p:cNvSpPr>
            <p:nvPr/>
          </p:nvSpPr>
          <p:spPr bwMode="auto">
            <a:xfrm>
              <a:off x="4890" y="1799"/>
              <a:ext cx="88" cy="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920" name="Line 7"/>
            <p:cNvSpPr>
              <a:spLocks noChangeShapeType="1"/>
            </p:cNvSpPr>
            <p:nvPr/>
          </p:nvSpPr>
          <p:spPr bwMode="auto">
            <a:xfrm>
              <a:off x="930" y="1797"/>
              <a:ext cx="340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921" name="Line 8"/>
            <p:cNvSpPr>
              <a:spLocks noChangeShapeType="1"/>
            </p:cNvSpPr>
            <p:nvPr/>
          </p:nvSpPr>
          <p:spPr bwMode="auto">
            <a:xfrm>
              <a:off x="3424" y="1797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8922" name="Object 10"/>
            <p:cNvGraphicFramePr>
              <a:graphicFrameLocks noChangeAspect="1"/>
            </p:cNvGraphicFramePr>
            <p:nvPr/>
          </p:nvGraphicFramePr>
          <p:xfrm>
            <a:off x="250" y="1661"/>
            <a:ext cx="468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068" name="公式" r:id="rId3" imgW="317225" imgH="203024" progId="Equation.3">
                    <p:embed/>
                  </p:oleObj>
                </mc:Choice>
                <mc:Fallback>
                  <p:oleObj name="公式" r:id="rId3" imgW="317225" imgH="203024" progId="Equation.3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0" y="1661"/>
                          <a:ext cx="468" cy="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923" name="Object 11"/>
            <p:cNvGraphicFramePr>
              <a:graphicFrameLocks noChangeAspect="1"/>
            </p:cNvGraphicFramePr>
            <p:nvPr/>
          </p:nvGraphicFramePr>
          <p:xfrm>
            <a:off x="5072" y="1663"/>
            <a:ext cx="467" cy="2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069" name="公式" r:id="rId5" imgW="317225" imgH="203024" progId="Equation.3">
                    <p:embed/>
                  </p:oleObj>
                </mc:Choice>
                <mc:Fallback>
                  <p:oleObj name="公式" r:id="rId5" imgW="317225" imgH="203024" progId="Equation.3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72" y="1663"/>
                          <a:ext cx="467" cy="2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924" name="Line 21"/>
            <p:cNvSpPr>
              <a:spLocks noChangeShapeType="1"/>
            </p:cNvSpPr>
            <p:nvPr/>
          </p:nvSpPr>
          <p:spPr bwMode="auto">
            <a:xfrm>
              <a:off x="1927" y="1797"/>
              <a:ext cx="340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8925" name="Object 26"/>
            <p:cNvGraphicFramePr>
              <a:graphicFrameLocks noChangeAspect="1"/>
            </p:cNvGraphicFramePr>
            <p:nvPr/>
          </p:nvGraphicFramePr>
          <p:xfrm>
            <a:off x="1338" y="1661"/>
            <a:ext cx="566" cy="3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070" name="Equation" r:id="rId7" imgW="419100" imgH="228600" progId="Equation.DSMT4">
                    <p:embed/>
                  </p:oleObj>
                </mc:Choice>
                <mc:Fallback>
                  <p:oleObj name="Equation" r:id="rId7" imgW="419100" imgH="228600" progId="Equation.DSMT4">
                    <p:embed/>
                    <p:pic>
                      <p:nvPicPr>
                        <p:cNvPr id="0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38" y="1661"/>
                          <a:ext cx="566" cy="3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926" name="Rectangle 48"/>
            <p:cNvSpPr>
              <a:spLocks noChangeArrowheads="1"/>
            </p:cNvSpPr>
            <p:nvPr/>
          </p:nvSpPr>
          <p:spPr bwMode="auto">
            <a:xfrm>
              <a:off x="1247" y="1570"/>
              <a:ext cx="681" cy="45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927" name="Line 49"/>
            <p:cNvSpPr>
              <a:spLocks noChangeShapeType="1"/>
            </p:cNvSpPr>
            <p:nvPr/>
          </p:nvSpPr>
          <p:spPr bwMode="auto">
            <a:xfrm>
              <a:off x="2925" y="1797"/>
              <a:ext cx="1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8928" name="Object 50"/>
            <p:cNvGraphicFramePr>
              <a:graphicFrameLocks noChangeAspect="1"/>
            </p:cNvGraphicFramePr>
            <p:nvPr/>
          </p:nvGraphicFramePr>
          <p:xfrm>
            <a:off x="2291" y="1661"/>
            <a:ext cx="601" cy="3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071" name="Equation" r:id="rId9" imgW="444307" imgH="228501" progId="Equation.DSMT4">
                    <p:embed/>
                  </p:oleObj>
                </mc:Choice>
                <mc:Fallback>
                  <p:oleObj name="Equation" r:id="rId9" imgW="444307" imgH="228501" progId="Equation.DSMT4">
                    <p:embed/>
                    <p:pic>
                      <p:nvPicPr>
                        <p:cNvPr id="0" name="Object 5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91" y="1661"/>
                          <a:ext cx="601" cy="3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929" name="Rectangle 51"/>
            <p:cNvSpPr>
              <a:spLocks noChangeArrowheads="1"/>
            </p:cNvSpPr>
            <p:nvPr/>
          </p:nvSpPr>
          <p:spPr bwMode="auto">
            <a:xfrm>
              <a:off x="2245" y="1570"/>
              <a:ext cx="681" cy="45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930" name="Line 52"/>
            <p:cNvSpPr>
              <a:spLocks noChangeShapeType="1"/>
            </p:cNvSpPr>
            <p:nvPr/>
          </p:nvSpPr>
          <p:spPr bwMode="auto">
            <a:xfrm>
              <a:off x="3198" y="1797"/>
              <a:ext cx="1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31" name="Line 53"/>
            <p:cNvSpPr>
              <a:spLocks noChangeShapeType="1"/>
            </p:cNvSpPr>
            <p:nvPr/>
          </p:nvSpPr>
          <p:spPr bwMode="auto">
            <a:xfrm>
              <a:off x="4558" y="1842"/>
              <a:ext cx="340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8932" name="Object 54"/>
            <p:cNvGraphicFramePr>
              <a:graphicFrameLocks noChangeAspect="1"/>
            </p:cNvGraphicFramePr>
            <p:nvPr/>
          </p:nvGraphicFramePr>
          <p:xfrm>
            <a:off x="3606" y="1616"/>
            <a:ext cx="874" cy="4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072" name="Equation" r:id="rId11" imgW="647700" imgH="368300" progId="Equation.DSMT4">
                    <p:embed/>
                  </p:oleObj>
                </mc:Choice>
                <mc:Fallback>
                  <p:oleObj name="Equation" r:id="rId11" imgW="647700" imgH="368300" progId="Equation.DSMT4">
                    <p:embed/>
                    <p:pic>
                      <p:nvPicPr>
                        <p:cNvPr id="0" name="Object 5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06" y="1616"/>
                          <a:ext cx="874" cy="49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933" name="Rectangle 55"/>
            <p:cNvSpPr>
              <a:spLocks noChangeArrowheads="1"/>
            </p:cNvSpPr>
            <p:nvPr/>
          </p:nvSpPr>
          <p:spPr bwMode="auto">
            <a:xfrm>
              <a:off x="3606" y="1570"/>
              <a:ext cx="952" cy="54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8934" name="Object 57"/>
            <p:cNvGraphicFramePr>
              <a:graphicFrameLocks noChangeAspect="1"/>
            </p:cNvGraphicFramePr>
            <p:nvPr/>
          </p:nvGraphicFramePr>
          <p:xfrm>
            <a:off x="930" y="1525"/>
            <a:ext cx="225" cy="2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073" name="Equation" r:id="rId13" imgW="152268" imgH="164957" progId="Equation.DSMT4">
                    <p:embed/>
                  </p:oleObj>
                </mc:Choice>
                <mc:Fallback>
                  <p:oleObj name="Equation" r:id="rId13" imgW="152268" imgH="164957" progId="Equation.DSMT4">
                    <p:embed/>
                    <p:pic>
                      <p:nvPicPr>
                        <p:cNvPr id="0" name="Object 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30" y="1525"/>
                          <a:ext cx="225" cy="2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2283" name="Object 59"/>
          <p:cNvGraphicFramePr>
            <a:graphicFrameLocks noChangeAspect="1"/>
          </p:cNvGraphicFramePr>
          <p:nvPr/>
        </p:nvGraphicFramePr>
        <p:xfrm>
          <a:off x="1116013" y="1052513"/>
          <a:ext cx="6337300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74" name="Equation" r:id="rId15" imgW="2870200" imgH="457200" progId="Equation.DSMT4">
                  <p:embed/>
                </p:oleObj>
              </mc:Choice>
              <mc:Fallback>
                <p:oleObj name="Equation" r:id="rId15" imgW="2870200" imgH="457200" progId="Equation.DSMT4">
                  <p:embed/>
                  <p:pic>
                    <p:nvPicPr>
                      <p:cNvPr id="0" name="Object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lum bright="-9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1052513"/>
                        <a:ext cx="6337300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动作按钮: 前进或下一项 22">
            <a:hlinkClick r:id="rId17" action="ppaction://hlinksldjump" highlightClick="1"/>
          </p:cNvPr>
          <p:cNvSpPr/>
          <p:nvPr/>
        </p:nvSpPr>
        <p:spPr>
          <a:xfrm>
            <a:off x="6621523" y="6082580"/>
            <a:ext cx="647700" cy="39528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2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2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985C30-590B-4219-A2D9-E885F63D62BA}" type="slidenum">
              <a:rPr lang="en-US" altLang="zh-CN"/>
              <a:pPr>
                <a:defRPr/>
              </a:pPr>
              <a:t>38</a:t>
            </a:fld>
            <a:endParaRPr lang="en-US" altLang="zh-CN"/>
          </a:p>
        </p:txBody>
      </p:sp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395288" y="2205038"/>
            <a:ext cx="7416800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>
                <a:latin typeface="Arial" charset="0"/>
              </a:rPr>
              <a:t>四阶的</a:t>
            </a:r>
            <a:r>
              <a:rPr lang="en-US" altLang="zh-CN" sz="3200" b="1">
                <a:latin typeface="Arial" charset="0"/>
              </a:rPr>
              <a:t>IIR</a:t>
            </a:r>
            <a:r>
              <a:rPr lang="zh-CN" altLang="en-US" sz="3200" b="1">
                <a:latin typeface="Arial" charset="0"/>
              </a:rPr>
              <a:t>滤波器的级联结构如图所示。</a:t>
            </a:r>
          </a:p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endParaRPr lang="en-US" altLang="zh-CN" sz="3200" b="1">
              <a:latin typeface="Arial" charset="0"/>
            </a:endParaRPr>
          </a:p>
        </p:txBody>
      </p:sp>
      <p:grpSp>
        <p:nvGrpSpPr>
          <p:cNvPr id="53334" name="Group 86"/>
          <p:cNvGrpSpPr>
            <a:grpSpLocks/>
          </p:cNvGrpSpPr>
          <p:nvPr/>
        </p:nvGrpSpPr>
        <p:grpSpPr bwMode="auto">
          <a:xfrm>
            <a:off x="323850" y="3213100"/>
            <a:ext cx="8601075" cy="2289175"/>
            <a:chOff x="113" y="1344"/>
            <a:chExt cx="5418" cy="1442"/>
          </a:xfrm>
        </p:grpSpPr>
        <p:sp>
          <p:nvSpPr>
            <p:cNvPr id="39942" name="Line 4"/>
            <p:cNvSpPr>
              <a:spLocks noChangeShapeType="1"/>
            </p:cNvSpPr>
            <p:nvPr/>
          </p:nvSpPr>
          <p:spPr bwMode="auto">
            <a:xfrm>
              <a:off x="1156" y="1616"/>
              <a:ext cx="376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43" name="Oval 5"/>
            <p:cNvSpPr>
              <a:spLocks noChangeArrowheads="1"/>
            </p:cNvSpPr>
            <p:nvPr/>
          </p:nvSpPr>
          <p:spPr bwMode="auto">
            <a:xfrm>
              <a:off x="702" y="1571"/>
              <a:ext cx="88" cy="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44" name="Oval 6"/>
            <p:cNvSpPr>
              <a:spLocks noChangeArrowheads="1"/>
            </p:cNvSpPr>
            <p:nvPr/>
          </p:nvSpPr>
          <p:spPr bwMode="auto">
            <a:xfrm>
              <a:off x="4907" y="1576"/>
              <a:ext cx="88" cy="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45" name="Line 7"/>
            <p:cNvSpPr>
              <a:spLocks noChangeShapeType="1"/>
            </p:cNvSpPr>
            <p:nvPr/>
          </p:nvSpPr>
          <p:spPr bwMode="auto">
            <a:xfrm>
              <a:off x="793" y="1616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46" name="Line 8"/>
            <p:cNvSpPr>
              <a:spLocks noChangeShapeType="1"/>
            </p:cNvSpPr>
            <p:nvPr/>
          </p:nvSpPr>
          <p:spPr bwMode="auto">
            <a:xfrm>
              <a:off x="3926" y="1616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47" name="Line 9"/>
            <p:cNvSpPr>
              <a:spLocks noChangeShapeType="1"/>
            </p:cNvSpPr>
            <p:nvPr/>
          </p:nvSpPr>
          <p:spPr bwMode="auto">
            <a:xfrm>
              <a:off x="4422" y="1616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9948" name="Object 10"/>
            <p:cNvGraphicFramePr>
              <a:graphicFrameLocks noChangeAspect="1"/>
            </p:cNvGraphicFramePr>
            <p:nvPr/>
          </p:nvGraphicFramePr>
          <p:xfrm>
            <a:off x="113" y="1480"/>
            <a:ext cx="468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328" name="公式" r:id="rId3" imgW="317225" imgH="203024" progId="Equation.3">
                    <p:embed/>
                  </p:oleObj>
                </mc:Choice>
                <mc:Fallback>
                  <p:oleObj name="公式" r:id="rId3" imgW="317225" imgH="203024" progId="Equation.3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3" y="1480"/>
                          <a:ext cx="468" cy="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949" name="Object 11"/>
            <p:cNvGraphicFramePr>
              <a:graphicFrameLocks noChangeAspect="1"/>
            </p:cNvGraphicFramePr>
            <p:nvPr/>
          </p:nvGraphicFramePr>
          <p:xfrm>
            <a:off x="5064" y="1440"/>
            <a:ext cx="467" cy="2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329" name="公式" r:id="rId5" imgW="317225" imgH="203024" progId="Equation.3">
                    <p:embed/>
                  </p:oleObj>
                </mc:Choice>
                <mc:Fallback>
                  <p:oleObj name="公式" r:id="rId5" imgW="317225" imgH="203024" progId="Equation.3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64" y="1440"/>
                          <a:ext cx="467" cy="2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950" name="Oval 12"/>
            <p:cNvSpPr>
              <a:spLocks noChangeArrowheads="1"/>
            </p:cNvSpPr>
            <p:nvPr/>
          </p:nvSpPr>
          <p:spPr bwMode="auto">
            <a:xfrm>
              <a:off x="4377" y="1571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51" name="Oval 13"/>
            <p:cNvSpPr>
              <a:spLocks noChangeArrowheads="1"/>
            </p:cNvSpPr>
            <p:nvPr/>
          </p:nvSpPr>
          <p:spPr bwMode="auto">
            <a:xfrm>
              <a:off x="4377" y="2161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52" name="Line 14"/>
            <p:cNvSpPr>
              <a:spLocks noChangeShapeType="1"/>
            </p:cNvSpPr>
            <p:nvPr/>
          </p:nvSpPr>
          <p:spPr bwMode="auto">
            <a:xfrm>
              <a:off x="3881" y="2206"/>
              <a:ext cx="45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9953" name="Object 15"/>
            <p:cNvGraphicFramePr>
              <a:graphicFrameLocks noChangeAspect="1"/>
            </p:cNvGraphicFramePr>
            <p:nvPr/>
          </p:nvGraphicFramePr>
          <p:xfrm>
            <a:off x="4041" y="1929"/>
            <a:ext cx="240" cy="2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330" name="Equation" r:id="rId7" imgW="215806" imgH="228501" progId="Equation.DSMT4">
                    <p:embed/>
                  </p:oleObj>
                </mc:Choice>
                <mc:Fallback>
                  <p:oleObj name="Equation" r:id="rId7" imgW="215806" imgH="228501" progId="Equation.DSMT4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41" y="1929"/>
                          <a:ext cx="240" cy="2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954" name="Oval 16"/>
            <p:cNvSpPr>
              <a:spLocks noChangeArrowheads="1"/>
            </p:cNvSpPr>
            <p:nvPr/>
          </p:nvSpPr>
          <p:spPr bwMode="auto">
            <a:xfrm>
              <a:off x="2975" y="1571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55" name="Oval 17"/>
            <p:cNvSpPr>
              <a:spLocks noChangeArrowheads="1"/>
            </p:cNvSpPr>
            <p:nvPr/>
          </p:nvSpPr>
          <p:spPr bwMode="auto">
            <a:xfrm>
              <a:off x="3610" y="1574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56" name="Oval 18"/>
            <p:cNvSpPr>
              <a:spLocks noChangeArrowheads="1"/>
            </p:cNvSpPr>
            <p:nvPr/>
          </p:nvSpPr>
          <p:spPr bwMode="auto">
            <a:xfrm>
              <a:off x="2975" y="2161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57" name="Oval 19"/>
            <p:cNvSpPr>
              <a:spLocks noChangeArrowheads="1"/>
            </p:cNvSpPr>
            <p:nvPr/>
          </p:nvSpPr>
          <p:spPr bwMode="auto">
            <a:xfrm>
              <a:off x="3611" y="2164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58" name="Line 20"/>
            <p:cNvSpPr>
              <a:spLocks noChangeShapeType="1"/>
            </p:cNvSpPr>
            <p:nvPr/>
          </p:nvSpPr>
          <p:spPr bwMode="auto">
            <a:xfrm>
              <a:off x="3066" y="2206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59" name="Line 21"/>
            <p:cNvSpPr>
              <a:spLocks noChangeShapeType="1"/>
            </p:cNvSpPr>
            <p:nvPr/>
          </p:nvSpPr>
          <p:spPr bwMode="auto">
            <a:xfrm>
              <a:off x="3111" y="1616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60" name="Line 22"/>
            <p:cNvSpPr>
              <a:spLocks noChangeShapeType="1"/>
            </p:cNvSpPr>
            <p:nvPr/>
          </p:nvSpPr>
          <p:spPr bwMode="auto">
            <a:xfrm>
              <a:off x="3656" y="1619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61" name="Line 23"/>
            <p:cNvSpPr>
              <a:spLocks noChangeShapeType="1"/>
            </p:cNvSpPr>
            <p:nvPr/>
          </p:nvSpPr>
          <p:spPr bwMode="auto">
            <a:xfrm>
              <a:off x="3020" y="1888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62" name="Line 24"/>
            <p:cNvSpPr>
              <a:spLocks noChangeShapeType="1"/>
            </p:cNvSpPr>
            <p:nvPr/>
          </p:nvSpPr>
          <p:spPr bwMode="auto">
            <a:xfrm>
              <a:off x="3248" y="2206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9963" name="Object 25"/>
            <p:cNvGraphicFramePr>
              <a:graphicFrameLocks noChangeAspect="1"/>
            </p:cNvGraphicFramePr>
            <p:nvPr/>
          </p:nvGraphicFramePr>
          <p:xfrm>
            <a:off x="3152" y="2432"/>
            <a:ext cx="307" cy="3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331" name="Equation" r:id="rId9" imgW="228600" imgH="228600" progId="Equation.DSMT4">
                    <p:embed/>
                  </p:oleObj>
                </mc:Choice>
                <mc:Fallback>
                  <p:oleObj name="Equation" r:id="rId9" imgW="228600" imgH="228600" progId="Equation.DSMT4">
                    <p:embed/>
                    <p:pic>
                      <p:nvPicPr>
                        <p:cNvPr id="0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52" y="2432"/>
                          <a:ext cx="307" cy="3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964" name="Object 26"/>
            <p:cNvGraphicFramePr>
              <a:graphicFrameLocks noChangeAspect="1"/>
            </p:cNvGraphicFramePr>
            <p:nvPr/>
          </p:nvGraphicFramePr>
          <p:xfrm>
            <a:off x="3699" y="1758"/>
            <a:ext cx="29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332" name="公式" r:id="rId11" imgW="215713" imgH="190335" progId="Equation.3">
                    <p:embed/>
                  </p:oleObj>
                </mc:Choice>
                <mc:Fallback>
                  <p:oleObj name="公式" r:id="rId11" imgW="215713" imgH="190335" progId="Equation.3">
                    <p:embed/>
                    <p:pic>
                      <p:nvPicPr>
                        <p:cNvPr id="0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99" y="1758"/>
                          <a:ext cx="292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965" name="Line 27"/>
            <p:cNvSpPr>
              <a:spLocks noChangeShapeType="1"/>
            </p:cNvSpPr>
            <p:nvPr/>
          </p:nvSpPr>
          <p:spPr bwMode="auto">
            <a:xfrm>
              <a:off x="3655" y="1619"/>
              <a:ext cx="0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66" name="Line 28"/>
            <p:cNvSpPr>
              <a:spLocks noChangeShapeType="1"/>
            </p:cNvSpPr>
            <p:nvPr/>
          </p:nvSpPr>
          <p:spPr bwMode="auto">
            <a:xfrm>
              <a:off x="3019" y="1662"/>
              <a:ext cx="0" cy="5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67" name="Line 29"/>
            <p:cNvSpPr>
              <a:spLocks noChangeShapeType="1"/>
            </p:cNvSpPr>
            <p:nvPr/>
          </p:nvSpPr>
          <p:spPr bwMode="auto">
            <a:xfrm>
              <a:off x="4422" y="1571"/>
              <a:ext cx="0" cy="63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68" name="Line 30"/>
            <p:cNvSpPr>
              <a:spLocks noChangeShapeType="1"/>
            </p:cNvSpPr>
            <p:nvPr/>
          </p:nvSpPr>
          <p:spPr bwMode="auto">
            <a:xfrm>
              <a:off x="3836" y="2206"/>
              <a:ext cx="589" cy="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69" name="Line 31"/>
            <p:cNvSpPr>
              <a:spLocks noChangeShapeType="1"/>
            </p:cNvSpPr>
            <p:nvPr/>
          </p:nvSpPr>
          <p:spPr bwMode="auto">
            <a:xfrm>
              <a:off x="4422" y="1888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70" name="Oval 32"/>
            <p:cNvSpPr>
              <a:spLocks noChangeArrowheads="1"/>
            </p:cNvSpPr>
            <p:nvPr/>
          </p:nvSpPr>
          <p:spPr bwMode="auto">
            <a:xfrm>
              <a:off x="4377" y="2707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71" name="Line 33"/>
            <p:cNvSpPr>
              <a:spLocks noChangeShapeType="1"/>
            </p:cNvSpPr>
            <p:nvPr/>
          </p:nvSpPr>
          <p:spPr bwMode="auto">
            <a:xfrm>
              <a:off x="3881" y="2752"/>
              <a:ext cx="45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72" name="Oval 34"/>
            <p:cNvSpPr>
              <a:spLocks noChangeArrowheads="1"/>
            </p:cNvSpPr>
            <p:nvPr/>
          </p:nvSpPr>
          <p:spPr bwMode="auto">
            <a:xfrm>
              <a:off x="2975" y="2707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73" name="Oval 35"/>
            <p:cNvSpPr>
              <a:spLocks noChangeArrowheads="1"/>
            </p:cNvSpPr>
            <p:nvPr/>
          </p:nvSpPr>
          <p:spPr bwMode="auto">
            <a:xfrm>
              <a:off x="3611" y="2710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74" name="Line 36"/>
            <p:cNvSpPr>
              <a:spLocks noChangeShapeType="1"/>
            </p:cNvSpPr>
            <p:nvPr/>
          </p:nvSpPr>
          <p:spPr bwMode="auto">
            <a:xfrm>
              <a:off x="3066" y="2752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75" name="Line 37"/>
            <p:cNvSpPr>
              <a:spLocks noChangeShapeType="1"/>
            </p:cNvSpPr>
            <p:nvPr/>
          </p:nvSpPr>
          <p:spPr bwMode="auto">
            <a:xfrm>
              <a:off x="3654" y="2254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76" name="Line 38"/>
            <p:cNvSpPr>
              <a:spLocks noChangeShapeType="1"/>
            </p:cNvSpPr>
            <p:nvPr/>
          </p:nvSpPr>
          <p:spPr bwMode="auto">
            <a:xfrm>
              <a:off x="3019" y="2344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77" name="Line 39"/>
            <p:cNvSpPr>
              <a:spLocks noChangeShapeType="1"/>
            </p:cNvSpPr>
            <p:nvPr/>
          </p:nvSpPr>
          <p:spPr bwMode="auto">
            <a:xfrm>
              <a:off x="3248" y="2752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9978" name="Object 40"/>
            <p:cNvGraphicFramePr>
              <a:graphicFrameLocks noChangeAspect="1"/>
            </p:cNvGraphicFramePr>
            <p:nvPr/>
          </p:nvGraphicFramePr>
          <p:xfrm>
            <a:off x="3699" y="2347"/>
            <a:ext cx="29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333" name="公式" r:id="rId13" imgW="215713" imgH="190335" progId="Equation.3">
                    <p:embed/>
                  </p:oleObj>
                </mc:Choice>
                <mc:Fallback>
                  <p:oleObj name="公式" r:id="rId13" imgW="215713" imgH="190335" progId="Equation.3">
                    <p:embed/>
                    <p:pic>
                      <p:nvPicPr>
                        <p:cNvPr id="0" name="Object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99" y="2347"/>
                          <a:ext cx="292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979" name="Line 41"/>
            <p:cNvSpPr>
              <a:spLocks noChangeShapeType="1"/>
            </p:cNvSpPr>
            <p:nvPr/>
          </p:nvSpPr>
          <p:spPr bwMode="auto">
            <a:xfrm>
              <a:off x="3654" y="2254"/>
              <a:ext cx="0" cy="4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80" name="Line 42"/>
            <p:cNvSpPr>
              <a:spLocks noChangeShapeType="1"/>
            </p:cNvSpPr>
            <p:nvPr/>
          </p:nvSpPr>
          <p:spPr bwMode="auto">
            <a:xfrm>
              <a:off x="3019" y="2208"/>
              <a:ext cx="1" cy="50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81" name="Line 43"/>
            <p:cNvSpPr>
              <a:spLocks noChangeShapeType="1"/>
            </p:cNvSpPr>
            <p:nvPr/>
          </p:nvSpPr>
          <p:spPr bwMode="auto">
            <a:xfrm>
              <a:off x="4422" y="2251"/>
              <a:ext cx="3" cy="41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82" name="Line 44"/>
            <p:cNvSpPr>
              <a:spLocks noChangeShapeType="1"/>
            </p:cNvSpPr>
            <p:nvPr/>
          </p:nvSpPr>
          <p:spPr bwMode="auto">
            <a:xfrm>
              <a:off x="3836" y="2752"/>
              <a:ext cx="58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83" name="Line 45"/>
            <p:cNvSpPr>
              <a:spLocks noChangeShapeType="1"/>
            </p:cNvSpPr>
            <p:nvPr/>
          </p:nvSpPr>
          <p:spPr bwMode="auto">
            <a:xfrm>
              <a:off x="4422" y="2523"/>
              <a:ext cx="3" cy="22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9984" name="Object 46"/>
            <p:cNvGraphicFramePr>
              <a:graphicFrameLocks noChangeAspect="1"/>
            </p:cNvGraphicFramePr>
            <p:nvPr/>
          </p:nvGraphicFramePr>
          <p:xfrm>
            <a:off x="4041" y="2473"/>
            <a:ext cx="254" cy="2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334" name="Equation" r:id="rId14" imgW="228600" imgH="228600" progId="Equation.DSMT4">
                    <p:embed/>
                  </p:oleObj>
                </mc:Choice>
                <mc:Fallback>
                  <p:oleObj name="Equation" r:id="rId14" imgW="228600" imgH="228600" progId="Equation.DSMT4">
                    <p:embed/>
                    <p:pic>
                      <p:nvPicPr>
                        <p:cNvPr id="0" name="Object 4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41" y="2473"/>
                          <a:ext cx="254" cy="2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985" name="Object 47"/>
            <p:cNvGraphicFramePr>
              <a:graphicFrameLocks noChangeAspect="1"/>
            </p:cNvGraphicFramePr>
            <p:nvPr/>
          </p:nvGraphicFramePr>
          <p:xfrm>
            <a:off x="3121" y="1834"/>
            <a:ext cx="308" cy="3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335" name="Equation" r:id="rId16" imgW="228600" imgH="228600" progId="Equation.DSMT4">
                    <p:embed/>
                  </p:oleObj>
                </mc:Choice>
                <mc:Fallback>
                  <p:oleObj name="Equation" r:id="rId16" imgW="228600" imgH="228600" progId="Equation.DSMT4">
                    <p:embed/>
                    <p:pic>
                      <p:nvPicPr>
                        <p:cNvPr id="0" name="Object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21" y="1834"/>
                          <a:ext cx="308" cy="30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986" name="Line 48"/>
            <p:cNvSpPr>
              <a:spLocks noChangeShapeType="1"/>
            </p:cNvSpPr>
            <p:nvPr/>
          </p:nvSpPr>
          <p:spPr bwMode="auto">
            <a:xfrm>
              <a:off x="2112" y="1616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87" name="Oval 49"/>
            <p:cNvSpPr>
              <a:spLocks noChangeArrowheads="1"/>
            </p:cNvSpPr>
            <p:nvPr/>
          </p:nvSpPr>
          <p:spPr bwMode="auto">
            <a:xfrm>
              <a:off x="2563" y="1571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88" name="Oval 50"/>
            <p:cNvSpPr>
              <a:spLocks noChangeArrowheads="1"/>
            </p:cNvSpPr>
            <p:nvPr/>
          </p:nvSpPr>
          <p:spPr bwMode="auto">
            <a:xfrm>
              <a:off x="2563" y="2161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89" name="Line 51"/>
            <p:cNvSpPr>
              <a:spLocks noChangeShapeType="1"/>
            </p:cNvSpPr>
            <p:nvPr/>
          </p:nvSpPr>
          <p:spPr bwMode="auto">
            <a:xfrm>
              <a:off x="2067" y="2206"/>
              <a:ext cx="45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9990" name="Object 52"/>
            <p:cNvGraphicFramePr>
              <a:graphicFrameLocks noChangeAspect="1"/>
            </p:cNvGraphicFramePr>
            <p:nvPr/>
          </p:nvGraphicFramePr>
          <p:xfrm>
            <a:off x="2227" y="1929"/>
            <a:ext cx="239" cy="2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336" name="Equation" r:id="rId18" imgW="215806" imgH="228501" progId="Equation.DSMT4">
                    <p:embed/>
                  </p:oleObj>
                </mc:Choice>
                <mc:Fallback>
                  <p:oleObj name="Equation" r:id="rId18" imgW="215806" imgH="228501" progId="Equation.DSMT4">
                    <p:embed/>
                    <p:pic>
                      <p:nvPicPr>
                        <p:cNvPr id="0" name="Object 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27" y="1929"/>
                          <a:ext cx="239" cy="2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991" name="Oval 53"/>
            <p:cNvSpPr>
              <a:spLocks noChangeArrowheads="1"/>
            </p:cNvSpPr>
            <p:nvPr/>
          </p:nvSpPr>
          <p:spPr bwMode="auto">
            <a:xfrm>
              <a:off x="1161" y="1571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92" name="Oval 54"/>
            <p:cNvSpPr>
              <a:spLocks noChangeArrowheads="1"/>
            </p:cNvSpPr>
            <p:nvPr/>
          </p:nvSpPr>
          <p:spPr bwMode="auto">
            <a:xfrm>
              <a:off x="1796" y="1574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93" name="Oval 55"/>
            <p:cNvSpPr>
              <a:spLocks noChangeArrowheads="1"/>
            </p:cNvSpPr>
            <p:nvPr/>
          </p:nvSpPr>
          <p:spPr bwMode="auto">
            <a:xfrm>
              <a:off x="1161" y="2161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94" name="Oval 56"/>
            <p:cNvSpPr>
              <a:spLocks noChangeArrowheads="1"/>
            </p:cNvSpPr>
            <p:nvPr/>
          </p:nvSpPr>
          <p:spPr bwMode="auto">
            <a:xfrm>
              <a:off x="1797" y="2164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95" name="Line 57"/>
            <p:cNvSpPr>
              <a:spLocks noChangeShapeType="1"/>
            </p:cNvSpPr>
            <p:nvPr/>
          </p:nvSpPr>
          <p:spPr bwMode="auto">
            <a:xfrm>
              <a:off x="1252" y="2206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96" name="Line 58"/>
            <p:cNvSpPr>
              <a:spLocks noChangeShapeType="1"/>
            </p:cNvSpPr>
            <p:nvPr/>
          </p:nvSpPr>
          <p:spPr bwMode="auto">
            <a:xfrm>
              <a:off x="1297" y="1616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97" name="Line 59"/>
            <p:cNvSpPr>
              <a:spLocks noChangeShapeType="1"/>
            </p:cNvSpPr>
            <p:nvPr/>
          </p:nvSpPr>
          <p:spPr bwMode="auto">
            <a:xfrm>
              <a:off x="1842" y="1619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98" name="Line 60"/>
            <p:cNvSpPr>
              <a:spLocks noChangeShapeType="1"/>
            </p:cNvSpPr>
            <p:nvPr/>
          </p:nvSpPr>
          <p:spPr bwMode="auto">
            <a:xfrm>
              <a:off x="1206" y="1888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99" name="Line 61"/>
            <p:cNvSpPr>
              <a:spLocks noChangeShapeType="1"/>
            </p:cNvSpPr>
            <p:nvPr/>
          </p:nvSpPr>
          <p:spPr bwMode="auto">
            <a:xfrm>
              <a:off x="1434" y="2206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0000" name="Object 62"/>
            <p:cNvGraphicFramePr>
              <a:graphicFrameLocks noChangeAspect="1"/>
            </p:cNvGraphicFramePr>
            <p:nvPr/>
          </p:nvGraphicFramePr>
          <p:xfrm>
            <a:off x="1313" y="2424"/>
            <a:ext cx="307" cy="3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337" name="Equation" r:id="rId20" imgW="228600" imgH="228600" progId="Equation.DSMT4">
                    <p:embed/>
                  </p:oleObj>
                </mc:Choice>
                <mc:Fallback>
                  <p:oleObj name="Equation" r:id="rId20" imgW="228600" imgH="228600" progId="Equation.DSMT4">
                    <p:embed/>
                    <p:pic>
                      <p:nvPicPr>
                        <p:cNvPr id="0" name="Object 6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13" y="2424"/>
                          <a:ext cx="307" cy="3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001" name="Object 63"/>
            <p:cNvGraphicFramePr>
              <a:graphicFrameLocks noChangeAspect="1"/>
            </p:cNvGraphicFramePr>
            <p:nvPr/>
          </p:nvGraphicFramePr>
          <p:xfrm>
            <a:off x="1885" y="1758"/>
            <a:ext cx="29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338" name="公式" r:id="rId22" imgW="215713" imgH="190335" progId="Equation.3">
                    <p:embed/>
                  </p:oleObj>
                </mc:Choice>
                <mc:Fallback>
                  <p:oleObj name="公式" r:id="rId22" imgW="215713" imgH="190335" progId="Equation.3">
                    <p:embed/>
                    <p:pic>
                      <p:nvPicPr>
                        <p:cNvPr id="0" name="Object 6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85" y="1758"/>
                          <a:ext cx="292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002" name="Line 64"/>
            <p:cNvSpPr>
              <a:spLocks noChangeShapeType="1"/>
            </p:cNvSpPr>
            <p:nvPr/>
          </p:nvSpPr>
          <p:spPr bwMode="auto">
            <a:xfrm>
              <a:off x="1841" y="1619"/>
              <a:ext cx="0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003" name="Line 65"/>
            <p:cNvSpPr>
              <a:spLocks noChangeShapeType="1"/>
            </p:cNvSpPr>
            <p:nvPr/>
          </p:nvSpPr>
          <p:spPr bwMode="auto">
            <a:xfrm>
              <a:off x="1205" y="1662"/>
              <a:ext cx="0" cy="5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004" name="Line 66"/>
            <p:cNvSpPr>
              <a:spLocks noChangeShapeType="1"/>
            </p:cNvSpPr>
            <p:nvPr/>
          </p:nvSpPr>
          <p:spPr bwMode="auto">
            <a:xfrm>
              <a:off x="2608" y="1571"/>
              <a:ext cx="0" cy="63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005" name="Line 67"/>
            <p:cNvSpPr>
              <a:spLocks noChangeShapeType="1"/>
            </p:cNvSpPr>
            <p:nvPr/>
          </p:nvSpPr>
          <p:spPr bwMode="auto">
            <a:xfrm>
              <a:off x="2022" y="2206"/>
              <a:ext cx="589" cy="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006" name="Line 68"/>
            <p:cNvSpPr>
              <a:spLocks noChangeShapeType="1"/>
            </p:cNvSpPr>
            <p:nvPr/>
          </p:nvSpPr>
          <p:spPr bwMode="auto">
            <a:xfrm>
              <a:off x="2608" y="1888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007" name="Oval 69"/>
            <p:cNvSpPr>
              <a:spLocks noChangeArrowheads="1"/>
            </p:cNvSpPr>
            <p:nvPr/>
          </p:nvSpPr>
          <p:spPr bwMode="auto">
            <a:xfrm>
              <a:off x="2563" y="2707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008" name="Line 70"/>
            <p:cNvSpPr>
              <a:spLocks noChangeShapeType="1"/>
            </p:cNvSpPr>
            <p:nvPr/>
          </p:nvSpPr>
          <p:spPr bwMode="auto">
            <a:xfrm>
              <a:off x="2067" y="2752"/>
              <a:ext cx="45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009" name="Oval 71"/>
            <p:cNvSpPr>
              <a:spLocks noChangeArrowheads="1"/>
            </p:cNvSpPr>
            <p:nvPr/>
          </p:nvSpPr>
          <p:spPr bwMode="auto">
            <a:xfrm>
              <a:off x="1161" y="2707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010" name="Oval 72"/>
            <p:cNvSpPr>
              <a:spLocks noChangeArrowheads="1"/>
            </p:cNvSpPr>
            <p:nvPr/>
          </p:nvSpPr>
          <p:spPr bwMode="auto">
            <a:xfrm>
              <a:off x="1797" y="2710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011" name="Line 73"/>
            <p:cNvSpPr>
              <a:spLocks noChangeShapeType="1"/>
            </p:cNvSpPr>
            <p:nvPr/>
          </p:nvSpPr>
          <p:spPr bwMode="auto">
            <a:xfrm>
              <a:off x="1252" y="2752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012" name="Line 74"/>
            <p:cNvSpPr>
              <a:spLocks noChangeShapeType="1"/>
            </p:cNvSpPr>
            <p:nvPr/>
          </p:nvSpPr>
          <p:spPr bwMode="auto">
            <a:xfrm>
              <a:off x="1840" y="2254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013" name="Line 75"/>
            <p:cNvSpPr>
              <a:spLocks noChangeShapeType="1"/>
            </p:cNvSpPr>
            <p:nvPr/>
          </p:nvSpPr>
          <p:spPr bwMode="auto">
            <a:xfrm>
              <a:off x="1205" y="2344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014" name="Line 76"/>
            <p:cNvSpPr>
              <a:spLocks noChangeShapeType="1"/>
            </p:cNvSpPr>
            <p:nvPr/>
          </p:nvSpPr>
          <p:spPr bwMode="auto">
            <a:xfrm>
              <a:off x="1434" y="2752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0015" name="Object 77"/>
            <p:cNvGraphicFramePr>
              <a:graphicFrameLocks noChangeAspect="1"/>
            </p:cNvGraphicFramePr>
            <p:nvPr/>
          </p:nvGraphicFramePr>
          <p:xfrm>
            <a:off x="1885" y="2347"/>
            <a:ext cx="29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339" name="公式" r:id="rId23" imgW="215713" imgH="190335" progId="Equation.3">
                    <p:embed/>
                  </p:oleObj>
                </mc:Choice>
                <mc:Fallback>
                  <p:oleObj name="公式" r:id="rId23" imgW="215713" imgH="190335" progId="Equation.3">
                    <p:embed/>
                    <p:pic>
                      <p:nvPicPr>
                        <p:cNvPr id="0" name="Object 7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85" y="2347"/>
                          <a:ext cx="292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016" name="Line 78"/>
            <p:cNvSpPr>
              <a:spLocks noChangeShapeType="1"/>
            </p:cNvSpPr>
            <p:nvPr/>
          </p:nvSpPr>
          <p:spPr bwMode="auto">
            <a:xfrm>
              <a:off x="1840" y="2254"/>
              <a:ext cx="0" cy="4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017" name="Line 79"/>
            <p:cNvSpPr>
              <a:spLocks noChangeShapeType="1"/>
            </p:cNvSpPr>
            <p:nvPr/>
          </p:nvSpPr>
          <p:spPr bwMode="auto">
            <a:xfrm>
              <a:off x="1205" y="2208"/>
              <a:ext cx="1" cy="50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018" name="Line 80"/>
            <p:cNvSpPr>
              <a:spLocks noChangeShapeType="1"/>
            </p:cNvSpPr>
            <p:nvPr/>
          </p:nvSpPr>
          <p:spPr bwMode="auto">
            <a:xfrm>
              <a:off x="2608" y="2251"/>
              <a:ext cx="3" cy="41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019" name="Line 81"/>
            <p:cNvSpPr>
              <a:spLocks noChangeShapeType="1"/>
            </p:cNvSpPr>
            <p:nvPr/>
          </p:nvSpPr>
          <p:spPr bwMode="auto">
            <a:xfrm>
              <a:off x="2022" y="2752"/>
              <a:ext cx="58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020" name="Line 82"/>
            <p:cNvSpPr>
              <a:spLocks noChangeShapeType="1"/>
            </p:cNvSpPr>
            <p:nvPr/>
          </p:nvSpPr>
          <p:spPr bwMode="auto">
            <a:xfrm>
              <a:off x="2608" y="2523"/>
              <a:ext cx="3" cy="22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0021" name="Object 83"/>
            <p:cNvGraphicFramePr>
              <a:graphicFrameLocks noChangeAspect="1"/>
            </p:cNvGraphicFramePr>
            <p:nvPr/>
          </p:nvGraphicFramePr>
          <p:xfrm>
            <a:off x="2227" y="2473"/>
            <a:ext cx="253" cy="2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340" name="Equation" r:id="rId24" imgW="228600" imgH="228600" progId="Equation.DSMT4">
                    <p:embed/>
                  </p:oleObj>
                </mc:Choice>
                <mc:Fallback>
                  <p:oleObj name="Equation" r:id="rId24" imgW="228600" imgH="228600" progId="Equation.DSMT4">
                    <p:embed/>
                    <p:pic>
                      <p:nvPicPr>
                        <p:cNvPr id="0" name="Object 8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27" y="2473"/>
                          <a:ext cx="253" cy="2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022" name="Object 84"/>
            <p:cNvGraphicFramePr>
              <a:graphicFrameLocks noChangeAspect="1"/>
            </p:cNvGraphicFramePr>
            <p:nvPr/>
          </p:nvGraphicFramePr>
          <p:xfrm>
            <a:off x="1315" y="1834"/>
            <a:ext cx="291" cy="3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341" name="Equation" r:id="rId26" imgW="215806" imgH="228501" progId="Equation.DSMT4">
                    <p:embed/>
                  </p:oleObj>
                </mc:Choice>
                <mc:Fallback>
                  <p:oleObj name="Equation" r:id="rId26" imgW="215806" imgH="228501" progId="Equation.DSMT4">
                    <p:embed/>
                    <p:pic>
                      <p:nvPicPr>
                        <p:cNvPr id="0" name="Object 8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15" y="1834"/>
                          <a:ext cx="291" cy="30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023" name="Object 85"/>
            <p:cNvGraphicFramePr>
              <a:graphicFrameLocks noChangeAspect="1"/>
            </p:cNvGraphicFramePr>
            <p:nvPr/>
          </p:nvGraphicFramePr>
          <p:xfrm>
            <a:off x="884" y="1344"/>
            <a:ext cx="225" cy="2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342" name="Equation" r:id="rId28" imgW="152268" imgH="164957" progId="Equation.DSMT4">
                    <p:embed/>
                  </p:oleObj>
                </mc:Choice>
                <mc:Fallback>
                  <p:oleObj name="Equation" r:id="rId28" imgW="152268" imgH="164957" progId="Equation.DSMT4">
                    <p:embed/>
                    <p:pic>
                      <p:nvPicPr>
                        <p:cNvPr id="0" name="Object 8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4" y="1344"/>
                          <a:ext cx="225" cy="2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3335" name="Object 87"/>
          <p:cNvGraphicFramePr>
            <a:graphicFrameLocks noChangeAspect="1"/>
          </p:cNvGraphicFramePr>
          <p:nvPr/>
        </p:nvGraphicFramePr>
        <p:xfrm>
          <a:off x="2124075" y="620713"/>
          <a:ext cx="4457700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343" name="Equation" r:id="rId30" imgW="2019300" imgH="457200" progId="Equation.DSMT4">
                  <p:embed/>
                </p:oleObj>
              </mc:Choice>
              <mc:Fallback>
                <p:oleObj name="Equation" r:id="rId30" imgW="2019300" imgH="457200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lum bright="-9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620713"/>
                        <a:ext cx="4457700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65D8F5-3ADB-4E95-BA61-587E336B46BF}" type="slidenum">
              <a:rPr lang="en-US" altLang="zh-CN"/>
              <a:pPr>
                <a:defRPr/>
              </a:pPr>
              <a:t>39</a:t>
            </a:fld>
            <a:endParaRPr lang="en-US" altLang="zh-CN"/>
          </a:p>
        </p:txBody>
      </p:sp>
      <p:grpSp>
        <p:nvGrpSpPr>
          <p:cNvPr id="35851" name="Group 11"/>
          <p:cNvGrpSpPr>
            <a:grpSpLocks/>
          </p:cNvGrpSpPr>
          <p:nvPr/>
        </p:nvGrpSpPr>
        <p:grpSpPr bwMode="auto">
          <a:xfrm>
            <a:off x="250825" y="2565400"/>
            <a:ext cx="8640763" cy="1944688"/>
            <a:chOff x="158" y="1616"/>
            <a:chExt cx="5443" cy="1225"/>
          </a:xfrm>
        </p:grpSpPr>
        <p:sp>
          <p:nvSpPr>
            <p:cNvPr id="40968" name="Rectangle 2"/>
            <p:cNvSpPr>
              <a:spLocks noChangeArrowheads="1"/>
            </p:cNvSpPr>
            <p:nvPr/>
          </p:nvSpPr>
          <p:spPr bwMode="auto">
            <a:xfrm>
              <a:off x="158" y="1616"/>
              <a:ext cx="5443" cy="1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</a:pPr>
              <a:r>
                <a:rPr lang="zh-CN" altLang="en-US" sz="3200" b="1">
                  <a:latin typeface="Arial" charset="0"/>
                </a:rPr>
                <a:t>级联结构的特点</a:t>
              </a:r>
            </a:p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</a:pPr>
              <a:endParaRPr lang="zh-CN" altLang="en-US" sz="3200" b="1">
                <a:latin typeface="Arial" charset="0"/>
              </a:endParaRPr>
            </a:p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  <a:buFont typeface="Wingdings" pitchFamily="2" charset="2"/>
                <a:buAutoNum type="arabicPeriod"/>
              </a:pPr>
              <a:r>
                <a:rPr lang="zh-CN" altLang="en-US" sz="3200" b="1">
                  <a:latin typeface="Arial" charset="0"/>
                </a:rPr>
                <a:t>调整系数              就能单独调整滤波器的第</a:t>
              </a:r>
              <a:r>
                <a:rPr lang="en-US" altLang="zh-CN" sz="3200" b="1">
                  <a:latin typeface="Arial" charset="0"/>
                </a:rPr>
                <a:t>k</a:t>
              </a:r>
              <a:r>
                <a:rPr lang="zh-CN" altLang="en-US" sz="3200" b="1">
                  <a:latin typeface="Arial" charset="0"/>
                </a:rPr>
                <a:t>对零点；而不影响其它零、极点。</a:t>
              </a:r>
            </a:p>
          </p:txBody>
        </p:sp>
        <p:graphicFrame>
          <p:nvGraphicFramePr>
            <p:cNvPr id="40969" name="Object 4"/>
            <p:cNvGraphicFramePr>
              <a:graphicFrameLocks noChangeAspect="1"/>
            </p:cNvGraphicFramePr>
            <p:nvPr/>
          </p:nvGraphicFramePr>
          <p:xfrm>
            <a:off x="1701" y="2341"/>
            <a:ext cx="761" cy="3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27" name="公式" r:id="rId3" imgW="495085" imgH="228501" progId="Equation.3">
                    <p:embed/>
                  </p:oleObj>
                </mc:Choice>
                <mc:Fallback>
                  <p:oleObj name="公式" r:id="rId3" imgW="495085" imgH="228501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01" y="2341"/>
                          <a:ext cx="761" cy="35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5845" name="Object 5"/>
          <p:cNvGraphicFramePr>
            <a:graphicFrameLocks noChangeAspect="1"/>
          </p:cNvGraphicFramePr>
          <p:nvPr/>
        </p:nvGraphicFramePr>
        <p:xfrm>
          <a:off x="1116013" y="765175"/>
          <a:ext cx="6337300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8" name="Equation" r:id="rId5" imgW="2870200" imgH="457200" progId="Equation.DSMT4">
                  <p:embed/>
                </p:oleObj>
              </mc:Choice>
              <mc:Fallback>
                <p:oleObj name="Equation" r:id="rId5" imgW="2870200" imgH="4572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9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765175"/>
                        <a:ext cx="6337300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5850" name="Group 10"/>
          <p:cNvGrpSpPr>
            <a:grpSpLocks/>
          </p:cNvGrpSpPr>
          <p:nvPr/>
        </p:nvGrpSpPr>
        <p:grpSpPr bwMode="auto">
          <a:xfrm>
            <a:off x="179388" y="5084763"/>
            <a:ext cx="8640762" cy="1296987"/>
            <a:chOff x="113" y="2795"/>
            <a:chExt cx="5443" cy="817"/>
          </a:xfrm>
        </p:grpSpPr>
        <p:sp>
          <p:nvSpPr>
            <p:cNvPr id="40966" name="Rectangle 6"/>
            <p:cNvSpPr>
              <a:spLocks noChangeArrowheads="1"/>
            </p:cNvSpPr>
            <p:nvPr/>
          </p:nvSpPr>
          <p:spPr bwMode="auto">
            <a:xfrm>
              <a:off x="113" y="2795"/>
              <a:ext cx="5443" cy="8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  <a:buFontTx/>
                <a:buAutoNum type="arabicPeriod" startAt="2"/>
              </a:pPr>
              <a:r>
                <a:rPr lang="zh-CN" altLang="en-US" sz="3200" b="1">
                  <a:latin typeface="Arial" charset="0"/>
                </a:rPr>
                <a:t>调整系数              就能单独调整滤波器的第</a:t>
              </a:r>
              <a:r>
                <a:rPr lang="en-US" altLang="zh-CN" sz="3200" b="1">
                  <a:latin typeface="Arial" charset="0"/>
                </a:rPr>
                <a:t>k</a:t>
              </a:r>
              <a:r>
                <a:rPr lang="zh-CN" altLang="en-US" sz="3200" b="1">
                  <a:latin typeface="Arial" charset="0"/>
                </a:rPr>
                <a:t>对极点；而不影响其它零、极点。</a:t>
              </a:r>
            </a:p>
          </p:txBody>
        </p:sp>
        <p:graphicFrame>
          <p:nvGraphicFramePr>
            <p:cNvPr id="40967" name="Object 7"/>
            <p:cNvGraphicFramePr>
              <a:graphicFrameLocks noChangeAspect="1"/>
            </p:cNvGraphicFramePr>
            <p:nvPr/>
          </p:nvGraphicFramePr>
          <p:xfrm>
            <a:off x="1701" y="2795"/>
            <a:ext cx="761" cy="3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29" name="公式" r:id="rId7" imgW="495085" imgH="228501" progId="Equation.3">
                    <p:embed/>
                  </p:oleObj>
                </mc:Choice>
                <mc:Fallback>
                  <p:oleObj name="公式" r:id="rId7" imgW="495085" imgH="228501" progId="Equation.3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6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01" y="2795"/>
                          <a:ext cx="761" cy="35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0973A2-1FF3-47FC-AEFB-18B73C10964B}" type="slidenum">
              <a:rPr lang="en-US" altLang="zh-CN"/>
              <a:pPr>
                <a:defRPr/>
              </a:pPr>
              <a:t>40</a:t>
            </a:fld>
            <a:endParaRPr lang="en-US" altLang="zh-CN"/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503238" y="476250"/>
            <a:ext cx="8389937" cy="525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>
                <a:latin typeface="Arial" charset="0"/>
              </a:rPr>
              <a:t>级联结构的特点</a:t>
            </a:r>
          </a:p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endParaRPr lang="zh-CN" altLang="en-US" sz="3200" b="1">
              <a:latin typeface="Arial" charset="0"/>
            </a:endParaRPr>
          </a:p>
          <a:p>
            <a:pPr marL="609600" indent="-6096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AutoNum type="arabicPeriod" startAt="3"/>
            </a:pPr>
            <a:r>
              <a:rPr lang="zh-CN" altLang="en-US" sz="3200" b="1">
                <a:latin typeface="Arial" charset="0"/>
              </a:rPr>
              <a:t>便于准确实现滤波器的零极点，也即便于调整滤波器的频率响应性能。</a:t>
            </a:r>
          </a:p>
          <a:p>
            <a:pPr marL="609600" indent="-6096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AutoNum type="arabicPeriod" startAt="3"/>
            </a:pPr>
            <a:r>
              <a:rPr lang="zh-CN" altLang="en-US" sz="3200" b="1">
                <a:latin typeface="Arial" charset="0"/>
              </a:rPr>
              <a:t>各个子系统的排列不同，所带来的误差也不同，存在一个最优化的问题。</a:t>
            </a:r>
          </a:p>
          <a:p>
            <a:pPr marL="609600" indent="-6096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AutoNum type="arabicPeriod" startAt="3"/>
            </a:pPr>
            <a:r>
              <a:rPr lang="zh-CN" altLang="en-US" sz="3200" b="1">
                <a:latin typeface="Arial" charset="0"/>
              </a:rPr>
              <a:t>各个子系统的误差会积累。</a:t>
            </a:r>
          </a:p>
          <a:p>
            <a:pPr marL="609600" indent="-6096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AutoNum type="arabicPeriod" startAt="3"/>
            </a:pPr>
            <a:r>
              <a:rPr lang="zh-CN" altLang="en-US" sz="3200" b="1">
                <a:latin typeface="Arial" charset="0"/>
              </a:rPr>
              <a:t>级联结构具有最少的存储器。</a:t>
            </a:r>
          </a:p>
        </p:txBody>
      </p:sp>
      <p:sp>
        <p:nvSpPr>
          <p:cNvPr id="4" name="动作按钮: 后退或前一项 3">
            <a:hlinkClick r:id="rId2" action="ppaction://hlinksldjump" highlightClick="1"/>
          </p:cNvPr>
          <p:cNvSpPr/>
          <p:nvPr/>
        </p:nvSpPr>
        <p:spPr>
          <a:xfrm>
            <a:off x="6444208" y="4365104"/>
            <a:ext cx="503237" cy="36036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42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42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542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321D07-7EE4-4F77-8D7F-80E95A03F081}" type="slidenum">
              <a:rPr lang="en-US" altLang="zh-CN"/>
              <a:pPr>
                <a:defRPr/>
              </a:pPr>
              <a:t>41</a:t>
            </a:fld>
            <a:endParaRPr lang="en-US" altLang="zh-CN"/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468313" y="908050"/>
            <a:ext cx="7993062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400" b="1">
                <a:latin typeface="Arial" charset="0"/>
              </a:rPr>
              <a:t>将系统函数进行部分分式展开，得到</a:t>
            </a:r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title" sz="quarter"/>
          </p:nvPr>
        </p:nvSpPr>
        <p:spPr>
          <a:xfrm>
            <a:off x="539750" y="0"/>
            <a:ext cx="7772400" cy="11430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zh-CN" altLang="en-US" b="1">
                <a:latin typeface="Arial Narrow" pitchFamily="34" charset="0"/>
              </a:rPr>
              <a:t>四、并联型</a:t>
            </a:r>
          </a:p>
        </p:txBody>
      </p:sp>
      <p:graphicFrame>
        <p:nvGraphicFramePr>
          <p:cNvPr id="36868" name="Object 4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827088" y="1844675"/>
          <a:ext cx="3024187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74" name="Equation" r:id="rId3" imgW="1231366" imgH="837836" progId="Equation.DSMT4">
                  <p:embed/>
                </p:oleObj>
              </mc:Choice>
              <mc:Fallback>
                <p:oleObj name="Equation" r:id="rId3" imgW="1231366" imgH="837836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844675"/>
                        <a:ext cx="3024187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6" name="Object 12"/>
          <p:cNvGraphicFramePr>
            <a:graphicFrameLocks noChangeAspect="1"/>
          </p:cNvGraphicFramePr>
          <p:nvPr/>
        </p:nvGraphicFramePr>
        <p:xfrm>
          <a:off x="1476375" y="5445125"/>
          <a:ext cx="6840538" cy="103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75" name="Equation" r:id="rId5" imgW="3035300" imgH="457200" progId="Equation.DSMT4">
                  <p:embed/>
                </p:oleObj>
              </mc:Choice>
              <mc:Fallback>
                <p:oleObj name="Equation" r:id="rId5" imgW="3035300" imgH="4572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5445125"/>
                        <a:ext cx="6840538" cy="103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7" name="Object 13"/>
          <p:cNvGraphicFramePr>
            <a:graphicFrameLocks noChangeAspect="1"/>
          </p:cNvGraphicFramePr>
          <p:nvPr/>
        </p:nvGraphicFramePr>
        <p:xfrm>
          <a:off x="1619250" y="3997325"/>
          <a:ext cx="7345363" cy="107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76" name="Equation" r:id="rId7" imgW="3136900" imgH="457200" progId="Equation.DSMT4">
                  <p:embed/>
                </p:oleObj>
              </mc:Choice>
              <mc:Fallback>
                <p:oleObj name="Equation" r:id="rId7" imgW="3136900" imgH="4572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3997325"/>
                        <a:ext cx="7345363" cy="1071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动作按钮: 前进或下一项 1">
            <a:hlinkClick r:id="" action="ppaction://hlinkshowjump?jump=nextslide" highlightClick="1"/>
          </p:cNvPr>
          <p:cNvSpPr/>
          <p:nvPr/>
        </p:nvSpPr>
        <p:spPr>
          <a:xfrm>
            <a:off x="7667625" y="2565400"/>
            <a:ext cx="649288" cy="35877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F895E7-22FC-418B-8396-CD84588A74B5}" type="slidenum">
              <a:rPr lang="en-US" altLang="zh-CN"/>
              <a:pPr>
                <a:defRPr/>
              </a:pPr>
              <a:t>42</a:t>
            </a:fld>
            <a:endParaRPr lang="en-US" altLang="zh-CN"/>
          </a:p>
        </p:txBody>
      </p:sp>
      <p:graphicFrame>
        <p:nvGraphicFramePr>
          <p:cNvPr id="55300" name="Object 4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395288" y="692150"/>
          <a:ext cx="8748712" cy="119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58" name="Equation" r:id="rId3" imgW="3340100" imgH="457200" progId="Equation.DSMT4">
                  <p:embed/>
                </p:oleObj>
              </mc:Choice>
              <mc:Fallback>
                <p:oleObj name="Equation" r:id="rId3" imgW="3340100" imgH="4572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692150"/>
                        <a:ext cx="8748712" cy="1196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5301" name="Group 5"/>
          <p:cNvGrpSpPr>
            <a:grpSpLocks/>
          </p:cNvGrpSpPr>
          <p:nvPr/>
        </p:nvGrpSpPr>
        <p:grpSpPr bwMode="auto">
          <a:xfrm>
            <a:off x="323850" y="2924175"/>
            <a:ext cx="8531225" cy="2124075"/>
            <a:chOff x="295" y="2710"/>
            <a:chExt cx="5374" cy="1338"/>
          </a:xfrm>
        </p:grpSpPr>
        <p:graphicFrame>
          <p:nvGraphicFramePr>
            <p:cNvPr id="44038" name="Object 6"/>
            <p:cNvGraphicFramePr>
              <a:graphicFrameLocks noChangeAspect="1"/>
            </p:cNvGraphicFramePr>
            <p:nvPr/>
          </p:nvGraphicFramePr>
          <p:xfrm>
            <a:off x="623" y="2710"/>
            <a:ext cx="1237" cy="3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159" name="公式" r:id="rId5" imgW="914003" imgH="215806" progId="Equation.3">
                    <p:embed/>
                  </p:oleObj>
                </mc:Choice>
                <mc:Fallback>
                  <p:oleObj name="公式" r:id="rId5" imgW="914003" imgH="215806" progId="Equation.3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3" y="2710"/>
                          <a:ext cx="1237" cy="3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4039" name="Rectangle 7"/>
            <p:cNvSpPr>
              <a:spLocks noChangeArrowheads="1"/>
            </p:cNvSpPr>
            <p:nvPr/>
          </p:nvSpPr>
          <p:spPr bwMode="auto">
            <a:xfrm>
              <a:off x="295" y="2750"/>
              <a:ext cx="5353" cy="12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  <a:buFontTx/>
                <a:buChar char="•"/>
              </a:pPr>
              <a:r>
                <a:rPr lang="en-US" altLang="zh-CN" sz="2800" b="1">
                  <a:latin typeface="Arial" charset="0"/>
                </a:rPr>
                <a:t> </a:t>
              </a:r>
            </a:p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  <a:buFontTx/>
                <a:buChar char="•"/>
              </a:pPr>
              <a:r>
                <a:rPr lang="zh-CN" altLang="en-US" sz="2800" b="1">
                  <a:latin typeface="Arial" charset="0"/>
                </a:rPr>
                <a:t>系数           是实数，故，                                        都是实数，     是        的共轭复数。</a:t>
              </a:r>
            </a:p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  <a:buFontTx/>
                <a:buChar char="•"/>
              </a:pPr>
              <a:r>
                <a:rPr lang="zh-CN" altLang="en-US" sz="2800" b="1">
                  <a:latin typeface="Arial" charset="0"/>
                </a:rPr>
                <a:t>当</a:t>
              </a:r>
              <a:r>
                <a:rPr lang="en-US" altLang="zh-CN" sz="2800" b="1">
                  <a:latin typeface="Arial" charset="0"/>
                </a:rPr>
                <a:t>M&lt;N</a:t>
              </a:r>
              <a:r>
                <a:rPr lang="zh-CN" altLang="en-US" sz="2800" b="1">
                  <a:latin typeface="Arial" charset="0"/>
                </a:rPr>
                <a:t>时，没有第三项。当</a:t>
              </a:r>
              <a:r>
                <a:rPr lang="en-US" altLang="zh-CN" sz="2800" b="1">
                  <a:latin typeface="Arial" charset="0"/>
                </a:rPr>
                <a:t>M=N</a:t>
              </a:r>
              <a:r>
                <a:rPr lang="zh-CN" altLang="en-US" sz="2800" b="1">
                  <a:latin typeface="Arial" charset="0"/>
                </a:rPr>
                <a:t>时，第三项为</a:t>
              </a:r>
              <a:r>
                <a:rPr lang="en-US" altLang="zh-CN" sz="2800" b="1">
                  <a:latin typeface="Arial" charset="0"/>
                </a:rPr>
                <a:t>G</a:t>
              </a:r>
              <a:r>
                <a:rPr lang="en-US" altLang="zh-CN" sz="2800" b="1" baseline="-25000">
                  <a:latin typeface="Arial" charset="0"/>
                </a:rPr>
                <a:t>0</a:t>
              </a:r>
            </a:p>
          </p:txBody>
        </p:sp>
        <p:graphicFrame>
          <p:nvGraphicFramePr>
            <p:cNvPr id="44040" name="Object 8"/>
            <p:cNvGraphicFramePr>
              <a:graphicFrameLocks noChangeAspect="1"/>
            </p:cNvGraphicFramePr>
            <p:nvPr/>
          </p:nvGraphicFramePr>
          <p:xfrm>
            <a:off x="1882" y="3339"/>
            <a:ext cx="254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160" name="公式" r:id="rId7" imgW="190417" imgH="241195" progId="Equation.3">
                    <p:embed/>
                  </p:oleObj>
                </mc:Choice>
                <mc:Fallback>
                  <p:oleObj name="公式" r:id="rId7" imgW="190417" imgH="241195" progId="Equation.3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82" y="3339"/>
                          <a:ext cx="254" cy="3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041" name="Object 9"/>
            <p:cNvGraphicFramePr>
              <a:graphicFrameLocks noChangeAspect="1"/>
            </p:cNvGraphicFramePr>
            <p:nvPr/>
          </p:nvGraphicFramePr>
          <p:xfrm>
            <a:off x="1247" y="3075"/>
            <a:ext cx="508" cy="3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161" name="公式" r:id="rId9" imgW="381000" imgH="228600" progId="Equation.3">
                    <p:embed/>
                  </p:oleObj>
                </mc:Choice>
                <mc:Fallback>
                  <p:oleObj name="公式" r:id="rId9" imgW="381000" imgH="228600" progId="Equation.3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7" y="3075"/>
                          <a:ext cx="508" cy="3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042" name="Object 10"/>
            <p:cNvGraphicFramePr>
              <a:graphicFrameLocks noChangeAspect="1"/>
            </p:cNvGraphicFramePr>
            <p:nvPr/>
          </p:nvGraphicFramePr>
          <p:xfrm>
            <a:off x="3152" y="3067"/>
            <a:ext cx="2517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162" name="公式" r:id="rId11" imgW="2032000" imgH="228600" progId="Equation.3">
                    <p:embed/>
                  </p:oleObj>
                </mc:Choice>
                <mc:Fallback>
                  <p:oleObj name="公式" r:id="rId11" imgW="2032000" imgH="228600" progId="Equation.3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52" y="3067"/>
                          <a:ext cx="2517" cy="2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043" name="Object 11"/>
            <p:cNvGraphicFramePr>
              <a:graphicFrameLocks noChangeAspect="1"/>
            </p:cNvGraphicFramePr>
            <p:nvPr/>
          </p:nvGraphicFramePr>
          <p:xfrm>
            <a:off x="2472" y="3385"/>
            <a:ext cx="237" cy="3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163" name="公式" r:id="rId13" imgW="177646" imgH="228402" progId="Equation.3">
                    <p:embed/>
                  </p:oleObj>
                </mc:Choice>
                <mc:Fallback>
                  <p:oleObj name="公式" r:id="rId13" imgW="177646" imgH="228402" progId="Equation.3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72" y="3385"/>
                          <a:ext cx="237" cy="3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动作按钮: 后退或前一项 1">
            <a:hlinkClick r:id="" action="ppaction://hlinkshowjump?jump=previousslide" highlightClick="1"/>
          </p:cNvPr>
          <p:cNvSpPr/>
          <p:nvPr/>
        </p:nvSpPr>
        <p:spPr>
          <a:xfrm>
            <a:off x="1547813" y="5516563"/>
            <a:ext cx="503237" cy="36036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动作按钮: 前进或下一项 2">
            <a:hlinkClick r:id="" action="ppaction://hlinkshowjump?jump=nextslide" highlightClick="1"/>
          </p:cNvPr>
          <p:cNvSpPr/>
          <p:nvPr/>
        </p:nvSpPr>
        <p:spPr>
          <a:xfrm>
            <a:off x="7596336" y="2132856"/>
            <a:ext cx="576064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动作按钮: 后退或前一项 12">
            <a:hlinkClick r:id="rId15" action="ppaction://hlinkpres?slideindex=3&amp;slidetitle=PowerPoint 演示文稿" highlightClick="1"/>
          </p:cNvPr>
          <p:cNvSpPr/>
          <p:nvPr/>
        </p:nvSpPr>
        <p:spPr>
          <a:xfrm>
            <a:off x="827584" y="332656"/>
            <a:ext cx="503237" cy="36036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A4F548-6968-4562-88DB-98058D3EDEEE}" type="slidenum">
              <a:rPr lang="en-US" altLang="zh-CN"/>
              <a:pPr>
                <a:defRPr/>
              </a:pPr>
              <a:t>43</a:t>
            </a:fld>
            <a:endParaRPr lang="en-US" altLang="zh-CN"/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250825" y="549275"/>
            <a:ext cx="4033838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3200" b="1">
                <a:latin typeface="Arial" charset="0"/>
              </a:rPr>
              <a:t>一般有</a:t>
            </a:r>
          </a:p>
        </p:txBody>
      </p:sp>
      <p:graphicFrame>
        <p:nvGraphicFramePr>
          <p:cNvPr id="37891" name="Object 3"/>
          <p:cNvGraphicFramePr>
            <a:graphicFrameLocks noChangeAspect="1"/>
          </p:cNvGraphicFramePr>
          <p:nvPr/>
        </p:nvGraphicFramePr>
        <p:xfrm>
          <a:off x="2339975" y="692150"/>
          <a:ext cx="1020763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19" name="公式" r:id="rId3" imgW="482181" imgH="177646" progId="Equation.3">
                  <p:embed/>
                </p:oleObj>
              </mc:Choice>
              <mc:Fallback>
                <p:oleObj name="公式" r:id="rId3" imgW="482181" imgH="177646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692150"/>
                        <a:ext cx="1020763" cy="37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1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20" name="公式" r:id="rId5" imgW="114151" imgH="215619" progId="Equation.3">
                  <p:embed/>
                </p:oleObj>
              </mc:Choice>
              <mc:Fallback>
                <p:oleObj name="公式" r:id="rId5" imgW="114151" imgH="21561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916" name="Group 28"/>
          <p:cNvGrpSpPr>
            <a:grpSpLocks/>
          </p:cNvGrpSpPr>
          <p:nvPr/>
        </p:nvGrpSpPr>
        <p:grpSpPr bwMode="auto">
          <a:xfrm>
            <a:off x="323850" y="4724400"/>
            <a:ext cx="7799388" cy="1809750"/>
            <a:chOff x="340" y="2478"/>
            <a:chExt cx="4913" cy="1140"/>
          </a:xfrm>
        </p:grpSpPr>
        <p:sp>
          <p:nvSpPr>
            <p:cNvPr id="45065" name="Line 6"/>
            <p:cNvSpPr>
              <a:spLocks noChangeShapeType="1"/>
            </p:cNvSpPr>
            <p:nvPr/>
          </p:nvSpPr>
          <p:spPr bwMode="auto">
            <a:xfrm>
              <a:off x="1020" y="2659"/>
              <a:ext cx="3584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66" name="Oval 7"/>
            <p:cNvSpPr>
              <a:spLocks noChangeArrowheads="1"/>
            </p:cNvSpPr>
            <p:nvPr/>
          </p:nvSpPr>
          <p:spPr bwMode="auto">
            <a:xfrm>
              <a:off x="929" y="2614"/>
              <a:ext cx="88" cy="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67" name="Oval 8"/>
            <p:cNvSpPr>
              <a:spLocks noChangeArrowheads="1"/>
            </p:cNvSpPr>
            <p:nvPr/>
          </p:nvSpPr>
          <p:spPr bwMode="auto">
            <a:xfrm>
              <a:off x="4604" y="2614"/>
              <a:ext cx="88" cy="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68" name="Line 9"/>
            <p:cNvSpPr>
              <a:spLocks noChangeShapeType="1"/>
            </p:cNvSpPr>
            <p:nvPr/>
          </p:nvSpPr>
          <p:spPr bwMode="auto">
            <a:xfrm>
              <a:off x="1247" y="2659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69" name="Line 10"/>
            <p:cNvSpPr>
              <a:spLocks noChangeShapeType="1"/>
            </p:cNvSpPr>
            <p:nvPr/>
          </p:nvSpPr>
          <p:spPr bwMode="auto">
            <a:xfrm>
              <a:off x="2789" y="2659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0" name="Line 11"/>
            <p:cNvSpPr>
              <a:spLocks noChangeShapeType="1"/>
            </p:cNvSpPr>
            <p:nvPr/>
          </p:nvSpPr>
          <p:spPr bwMode="auto">
            <a:xfrm>
              <a:off x="3878" y="2660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5071" name="Object 12"/>
            <p:cNvGraphicFramePr>
              <a:graphicFrameLocks noChangeAspect="1"/>
            </p:cNvGraphicFramePr>
            <p:nvPr/>
          </p:nvGraphicFramePr>
          <p:xfrm>
            <a:off x="340" y="2523"/>
            <a:ext cx="468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221" name="公式" r:id="rId7" imgW="317225" imgH="203024" progId="Equation.3">
                    <p:embed/>
                  </p:oleObj>
                </mc:Choice>
                <mc:Fallback>
                  <p:oleObj name="公式" r:id="rId7" imgW="317225" imgH="203024" progId="Equation.3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9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0" y="2523"/>
                          <a:ext cx="468" cy="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072" name="Object 13"/>
            <p:cNvGraphicFramePr>
              <a:graphicFrameLocks noChangeAspect="1"/>
            </p:cNvGraphicFramePr>
            <p:nvPr/>
          </p:nvGraphicFramePr>
          <p:xfrm>
            <a:off x="4786" y="2478"/>
            <a:ext cx="467" cy="2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222" name="公式" r:id="rId9" imgW="317225" imgH="203024" progId="Equation.3">
                    <p:embed/>
                  </p:oleObj>
                </mc:Choice>
                <mc:Fallback>
                  <p:oleObj name="公式" r:id="rId9" imgW="317225" imgH="203024" progId="Equation.3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9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86" y="2478"/>
                          <a:ext cx="467" cy="2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073" name="Oval 14"/>
            <p:cNvSpPr>
              <a:spLocks noChangeArrowheads="1"/>
            </p:cNvSpPr>
            <p:nvPr/>
          </p:nvSpPr>
          <p:spPr bwMode="auto">
            <a:xfrm>
              <a:off x="1838" y="2614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4" name="Oval 15"/>
            <p:cNvSpPr>
              <a:spLocks noChangeArrowheads="1"/>
            </p:cNvSpPr>
            <p:nvPr/>
          </p:nvSpPr>
          <p:spPr bwMode="auto">
            <a:xfrm>
              <a:off x="2654" y="2614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5" name="Oval 16"/>
            <p:cNvSpPr>
              <a:spLocks noChangeArrowheads="1"/>
            </p:cNvSpPr>
            <p:nvPr/>
          </p:nvSpPr>
          <p:spPr bwMode="auto">
            <a:xfrm>
              <a:off x="1838" y="3204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6" name="Oval 17"/>
            <p:cNvSpPr>
              <a:spLocks noChangeArrowheads="1"/>
            </p:cNvSpPr>
            <p:nvPr/>
          </p:nvSpPr>
          <p:spPr bwMode="auto">
            <a:xfrm>
              <a:off x="2655" y="3204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7" name="Line 18"/>
            <p:cNvSpPr>
              <a:spLocks noChangeShapeType="1"/>
            </p:cNvSpPr>
            <p:nvPr/>
          </p:nvSpPr>
          <p:spPr bwMode="auto">
            <a:xfrm>
              <a:off x="1929" y="3249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8" name="Line 19"/>
            <p:cNvSpPr>
              <a:spLocks noChangeShapeType="1"/>
            </p:cNvSpPr>
            <p:nvPr/>
          </p:nvSpPr>
          <p:spPr bwMode="auto">
            <a:xfrm>
              <a:off x="1974" y="2659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9" name="Line 20"/>
            <p:cNvSpPr>
              <a:spLocks noChangeShapeType="1"/>
            </p:cNvSpPr>
            <p:nvPr/>
          </p:nvSpPr>
          <p:spPr bwMode="auto">
            <a:xfrm>
              <a:off x="2700" y="2659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80" name="Line 21"/>
            <p:cNvSpPr>
              <a:spLocks noChangeShapeType="1"/>
            </p:cNvSpPr>
            <p:nvPr/>
          </p:nvSpPr>
          <p:spPr bwMode="auto">
            <a:xfrm>
              <a:off x="1883" y="2931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81" name="Line 22"/>
            <p:cNvSpPr>
              <a:spLocks noChangeShapeType="1"/>
            </p:cNvSpPr>
            <p:nvPr/>
          </p:nvSpPr>
          <p:spPr bwMode="auto">
            <a:xfrm>
              <a:off x="2201" y="3249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5082" name="Object 23"/>
            <p:cNvGraphicFramePr>
              <a:graphicFrameLocks noChangeAspect="1"/>
            </p:cNvGraphicFramePr>
            <p:nvPr/>
          </p:nvGraphicFramePr>
          <p:xfrm>
            <a:off x="2154" y="3430"/>
            <a:ext cx="205" cy="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223" name="公式" r:id="rId11" imgW="152334" imgH="139639" progId="Equation.3">
                    <p:embed/>
                  </p:oleObj>
                </mc:Choice>
                <mc:Fallback>
                  <p:oleObj name="公式" r:id="rId11" imgW="152334" imgH="139639" progId="Equation.3">
                    <p:embed/>
                    <p:pic>
                      <p:nvPicPr>
                        <p:cNvPr id="0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9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54" y="3430"/>
                          <a:ext cx="205" cy="1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083" name="Object 24"/>
            <p:cNvGraphicFramePr>
              <a:graphicFrameLocks noChangeAspect="1"/>
            </p:cNvGraphicFramePr>
            <p:nvPr/>
          </p:nvGraphicFramePr>
          <p:xfrm>
            <a:off x="2745" y="2795"/>
            <a:ext cx="29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224" name="公式" r:id="rId13" imgW="215713" imgH="190335" progId="Equation.3">
                    <p:embed/>
                  </p:oleObj>
                </mc:Choice>
                <mc:Fallback>
                  <p:oleObj name="公式" r:id="rId13" imgW="215713" imgH="190335" progId="Equation.3">
                    <p:embed/>
                    <p:pic>
                      <p:nvPicPr>
                        <p:cNvPr id="0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9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5" y="2795"/>
                          <a:ext cx="292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084" name="Line 25"/>
            <p:cNvSpPr>
              <a:spLocks noChangeShapeType="1"/>
            </p:cNvSpPr>
            <p:nvPr/>
          </p:nvSpPr>
          <p:spPr bwMode="auto">
            <a:xfrm>
              <a:off x="2699" y="2659"/>
              <a:ext cx="0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85" name="Line 26"/>
            <p:cNvSpPr>
              <a:spLocks noChangeShapeType="1"/>
            </p:cNvSpPr>
            <p:nvPr/>
          </p:nvSpPr>
          <p:spPr bwMode="auto">
            <a:xfrm>
              <a:off x="1882" y="2659"/>
              <a:ext cx="0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aphicFrame>
        <p:nvGraphicFramePr>
          <p:cNvPr id="37915" name="Object 27"/>
          <p:cNvGraphicFramePr>
            <a:graphicFrameLocks noChangeAspect="1"/>
          </p:cNvGraphicFramePr>
          <p:nvPr/>
        </p:nvGraphicFramePr>
        <p:xfrm>
          <a:off x="2339975" y="3357563"/>
          <a:ext cx="2705100" cy="1084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25" name="公式" r:id="rId15" imgW="1079032" imgH="431613" progId="Equation.3">
                  <p:embed/>
                </p:oleObj>
              </mc:Choice>
              <mc:Fallback>
                <p:oleObj name="公式" r:id="rId15" imgW="1079032" imgH="431613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lum bright="-9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3357563"/>
                        <a:ext cx="2705100" cy="1084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17" name="Rectangle 29"/>
          <p:cNvSpPr>
            <a:spLocks noChangeArrowheads="1"/>
          </p:cNvSpPr>
          <p:nvPr/>
        </p:nvSpPr>
        <p:spPr bwMode="auto">
          <a:xfrm>
            <a:off x="250825" y="1412875"/>
            <a:ext cx="8640763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3200" b="1">
                <a:latin typeface="Arial" charset="0"/>
              </a:rPr>
              <a:t>系统由</a:t>
            </a:r>
            <a:r>
              <a:rPr lang="en-US" altLang="zh-CN" sz="3200" b="1">
                <a:latin typeface="Arial" charset="0"/>
              </a:rPr>
              <a:t>N</a:t>
            </a:r>
            <a:r>
              <a:rPr lang="en-US" altLang="zh-CN" sz="3200" b="1" baseline="-25000">
                <a:latin typeface="Arial" charset="0"/>
              </a:rPr>
              <a:t>1</a:t>
            </a:r>
            <a:r>
              <a:rPr lang="zh-CN" altLang="en-US" sz="3200" b="1">
                <a:latin typeface="Arial" charset="0"/>
              </a:rPr>
              <a:t>个一阶基本节， </a:t>
            </a:r>
            <a:r>
              <a:rPr lang="en-US" altLang="zh-CN" sz="3200" b="1">
                <a:latin typeface="Arial" charset="0"/>
              </a:rPr>
              <a:t>N</a:t>
            </a:r>
            <a:r>
              <a:rPr lang="en-US" altLang="zh-CN" sz="3200" b="1" baseline="-25000">
                <a:latin typeface="Arial" charset="0"/>
              </a:rPr>
              <a:t>2</a:t>
            </a:r>
            <a:r>
              <a:rPr lang="zh-CN" altLang="en-US" sz="3200" b="1">
                <a:latin typeface="Arial" charset="0"/>
              </a:rPr>
              <a:t>个二阶基本节组成</a:t>
            </a: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3200" b="1">
                <a:latin typeface="Arial" charset="0"/>
              </a:rPr>
              <a:t>并联结构的一阶基本节结构</a:t>
            </a:r>
          </a:p>
        </p:txBody>
      </p:sp>
      <p:sp>
        <p:nvSpPr>
          <p:cNvPr id="2" name="动作按钮: 后退或前一项 1">
            <a:hlinkClick r:id="rId17" action="ppaction://hlinksldjump" highlightClick="1"/>
          </p:cNvPr>
          <p:cNvSpPr/>
          <p:nvPr/>
        </p:nvSpPr>
        <p:spPr>
          <a:xfrm>
            <a:off x="6372200" y="5733256"/>
            <a:ext cx="648072" cy="36004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动作按钮: 后退或前一项 2">
            <a:hlinkClick r:id="" action="ppaction://hlinkshowjump?jump=previousslide" highlightClick="1"/>
          </p:cNvPr>
          <p:cNvSpPr/>
          <p:nvPr/>
        </p:nvSpPr>
        <p:spPr>
          <a:xfrm>
            <a:off x="7740352" y="2060848"/>
            <a:ext cx="504056" cy="360089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E66A20-026D-42F9-A97E-8110833C05D3}" type="slidenum">
              <a:rPr lang="en-US" altLang="zh-CN"/>
              <a:pPr>
                <a:defRPr/>
              </a:pPr>
              <a:t>44</a:t>
            </a:fld>
            <a:endParaRPr lang="en-US" altLang="zh-CN"/>
          </a:p>
        </p:txBody>
      </p:sp>
      <p:sp>
        <p:nvSpPr>
          <p:cNvPr id="46083" name="Rectangle 2"/>
          <p:cNvSpPr>
            <a:spLocks noChangeArrowheads="1"/>
          </p:cNvSpPr>
          <p:nvPr/>
        </p:nvSpPr>
        <p:spPr bwMode="auto">
          <a:xfrm>
            <a:off x="250825" y="549275"/>
            <a:ext cx="8640763" cy="525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3200" b="1">
                <a:latin typeface="Arial" charset="0"/>
              </a:rPr>
              <a:t>并联结构的二阶基本节结构</a:t>
            </a:r>
          </a:p>
        </p:txBody>
      </p:sp>
      <p:graphicFrame>
        <p:nvGraphicFramePr>
          <p:cNvPr id="46084" name="Object 6"/>
          <p:cNvGraphicFramePr>
            <a:graphicFrameLocks noChangeAspect="1"/>
          </p:cNvGraphicFramePr>
          <p:nvPr/>
        </p:nvGraphicFramePr>
        <p:xfrm>
          <a:off x="2124075" y="1700213"/>
          <a:ext cx="4105275" cy="1147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37" name="公式" r:id="rId3" imgW="1638300" imgH="457200" progId="Equation.3">
                  <p:embed/>
                </p:oleObj>
              </mc:Choice>
              <mc:Fallback>
                <p:oleObj name="公式" r:id="rId3" imgW="1638300" imgH="457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9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1700213"/>
                        <a:ext cx="4105275" cy="1147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6085" name="Group 47"/>
          <p:cNvGrpSpPr>
            <a:grpSpLocks/>
          </p:cNvGrpSpPr>
          <p:nvPr/>
        </p:nvGrpSpPr>
        <p:grpSpPr bwMode="auto">
          <a:xfrm>
            <a:off x="971550" y="3573463"/>
            <a:ext cx="7799388" cy="2578100"/>
            <a:chOff x="612" y="2523"/>
            <a:chExt cx="4913" cy="1624"/>
          </a:xfrm>
        </p:grpSpPr>
        <p:graphicFrame>
          <p:nvGraphicFramePr>
            <p:cNvPr id="46087" name="Object 4"/>
            <p:cNvGraphicFramePr>
              <a:graphicFrameLocks noChangeAspect="1"/>
            </p:cNvGraphicFramePr>
            <p:nvPr/>
          </p:nvGraphicFramePr>
          <p:xfrm>
            <a:off x="2844" y="2779"/>
            <a:ext cx="72" cy="1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338" name="公式" r:id="rId5" imgW="114151" imgH="215619" progId="Equation.3">
                    <p:embed/>
                  </p:oleObj>
                </mc:Choice>
                <mc:Fallback>
                  <p:oleObj name="公式" r:id="rId5" imgW="114151" imgH="215619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44" y="2779"/>
                          <a:ext cx="72" cy="1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088" name="Object 5"/>
            <p:cNvGraphicFramePr>
              <a:graphicFrameLocks noChangeAspect="1"/>
            </p:cNvGraphicFramePr>
            <p:nvPr/>
          </p:nvGraphicFramePr>
          <p:xfrm>
            <a:off x="2844" y="2779"/>
            <a:ext cx="72" cy="1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339" name="公式" r:id="rId7" imgW="114151" imgH="215619" progId="Equation.3">
                    <p:embed/>
                  </p:oleObj>
                </mc:Choice>
                <mc:Fallback>
                  <p:oleObj name="公式" r:id="rId7" imgW="114151" imgH="215619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44" y="2779"/>
                          <a:ext cx="72" cy="1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089" name="Line 7"/>
            <p:cNvSpPr>
              <a:spLocks noChangeShapeType="1"/>
            </p:cNvSpPr>
            <p:nvPr/>
          </p:nvSpPr>
          <p:spPr bwMode="auto">
            <a:xfrm>
              <a:off x="1292" y="2801"/>
              <a:ext cx="3584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0" name="Oval 8"/>
            <p:cNvSpPr>
              <a:spLocks noChangeArrowheads="1"/>
            </p:cNvSpPr>
            <p:nvPr/>
          </p:nvSpPr>
          <p:spPr bwMode="auto">
            <a:xfrm>
              <a:off x="1201" y="2756"/>
              <a:ext cx="88" cy="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1" name="Oval 9"/>
            <p:cNvSpPr>
              <a:spLocks noChangeArrowheads="1"/>
            </p:cNvSpPr>
            <p:nvPr/>
          </p:nvSpPr>
          <p:spPr bwMode="auto">
            <a:xfrm>
              <a:off x="4876" y="2756"/>
              <a:ext cx="88" cy="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2" name="Line 10"/>
            <p:cNvSpPr>
              <a:spLocks noChangeShapeType="1"/>
            </p:cNvSpPr>
            <p:nvPr/>
          </p:nvSpPr>
          <p:spPr bwMode="auto">
            <a:xfrm>
              <a:off x="1519" y="2801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3" name="Line 11"/>
            <p:cNvSpPr>
              <a:spLocks noChangeShapeType="1"/>
            </p:cNvSpPr>
            <p:nvPr/>
          </p:nvSpPr>
          <p:spPr bwMode="auto">
            <a:xfrm>
              <a:off x="3061" y="2801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4" name="Line 12"/>
            <p:cNvSpPr>
              <a:spLocks noChangeShapeType="1"/>
            </p:cNvSpPr>
            <p:nvPr/>
          </p:nvSpPr>
          <p:spPr bwMode="auto">
            <a:xfrm>
              <a:off x="4150" y="2802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6095" name="Object 13"/>
            <p:cNvGraphicFramePr>
              <a:graphicFrameLocks noChangeAspect="1"/>
            </p:cNvGraphicFramePr>
            <p:nvPr/>
          </p:nvGraphicFramePr>
          <p:xfrm>
            <a:off x="612" y="2665"/>
            <a:ext cx="468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340" name="公式" r:id="rId8" imgW="317225" imgH="203024" progId="Equation.3">
                    <p:embed/>
                  </p:oleObj>
                </mc:Choice>
                <mc:Fallback>
                  <p:oleObj name="公式" r:id="rId8" imgW="317225" imgH="203024" progId="Equation.3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lum bright="-9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2" y="2665"/>
                          <a:ext cx="468" cy="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096" name="Object 14"/>
            <p:cNvGraphicFramePr>
              <a:graphicFrameLocks noChangeAspect="1"/>
            </p:cNvGraphicFramePr>
            <p:nvPr/>
          </p:nvGraphicFramePr>
          <p:xfrm>
            <a:off x="5058" y="2620"/>
            <a:ext cx="467" cy="2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341" name="公式" r:id="rId10" imgW="317225" imgH="203024" progId="Equation.3">
                    <p:embed/>
                  </p:oleObj>
                </mc:Choice>
                <mc:Fallback>
                  <p:oleObj name="公式" r:id="rId10" imgW="317225" imgH="203024" progId="Equation.3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lum bright="-9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58" y="2620"/>
                          <a:ext cx="467" cy="2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097" name="Oval 15"/>
            <p:cNvSpPr>
              <a:spLocks noChangeArrowheads="1"/>
            </p:cNvSpPr>
            <p:nvPr/>
          </p:nvSpPr>
          <p:spPr bwMode="auto">
            <a:xfrm>
              <a:off x="3787" y="2756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8" name="Oval 16"/>
            <p:cNvSpPr>
              <a:spLocks noChangeArrowheads="1"/>
            </p:cNvSpPr>
            <p:nvPr/>
          </p:nvSpPr>
          <p:spPr bwMode="auto">
            <a:xfrm>
              <a:off x="3787" y="3346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9" name="Line 17"/>
            <p:cNvSpPr>
              <a:spLocks noChangeShapeType="1"/>
            </p:cNvSpPr>
            <p:nvPr/>
          </p:nvSpPr>
          <p:spPr bwMode="auto">
            <a:xfrm>
              <a:off x="3016" y="3391"/>
              <a:ext cx="45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6100" name="Object 18"/>
            <p:cNvGraphicFramePr>
              <a:graphicFrameLocks noChangeAspect="1"/>
            </p:cNvGraphicFramePr>
            <p:nvPr/>
          </p:nvGraphicFramePr>
          <p:xfrm>
            <a:off x="3421" y="3118"/>
            <a:ext cx="169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342" name="公式" r:id="rId12" imgW="152268" imgH="215713" progId="Equation.3">
                    <p:embed/>
                  </p:oleObj>
                </mc:Choice>
                <mc:Fallback>
                  <p:oleObj name="公式" r:id="rId12" imgW="152268" imgH="215713" progId="Equation.3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lum bright="-9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21" y="3118"/>
                          <a:ext cx="169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101" name="Oval 19"/>
            <p:cNvSpPr>
              <a:spLocks noChangeArrowheads="1"/>
            </p:cNvSpPr>
            <p:nvPr/>
          </p:nvSpPr>
          <p:spPr bwMode="auto">
            <a:xfrm>
              <a:off x="2110" y="2756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02" name="Oval 20"/>
            <p:cNvSpPr>
              <a:spLocks noChangeArrowheads="1"/>
            </p:cNvSpPr>
            <p:nvPr/>
          </p:nvSpPr>
          <p:spPr bwMode="auto">
            <a:xfrm>
              <a:off x="2926" y="2756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03" name="Oval 21"/>
            <p:cNvSpPr>
              <a:spLocks noChangeArrowheads="1"/>
            </p:cNvSpPr>
            <p:nvPr/>
          </p:nvSpPr>
          <p:spPr bwMode="auto">
            <a:xfrm>
              <a:off x="2110" y="3346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04" name="Oval 22"/>
            <p:cNvSpPr>
              <a:spLocks noChangeArrowheads="1"/>
            </p:cNvSpPr>
            <p:nvPr/>
          </p:nvSpPr>
          <p:spPr bwMode="auto">
            <a:xfrm>
              <a:off x="2927" y="3346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05" name="Line 23"/>
            <p:cNvSpPr>
              <a:spLocks noChangeShapeType="1"/>
            </p:cNvSpPr>
            <p:nvPr/>
          </p:nvSpPr>
          <p:spPr bwMode="auto">
            <a:xfrm>
              <a:off x="2201" y="3391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06" name="Line 24"/>
            <p:cNvSpPr>
              <a:spLocks noChangeShapeType="1"/>
            </p:cNvSpPr>
            <p:nvPr/>
          </p:nvSpPr>
          <p:spPr bwMode="auto">
            <a:xfrm>
              <a:off x="2246" y="2801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07" name="Line 25"/>
            <p:cNvSpPr>
              <a:spLocks noChangeShapeType="1"/>
            </p:cNvSpPr>
            <p:nvPr/>
          </p:nvSpPr>
          <p:spPr bwMode="auto">
            <a:xfrm>
              <a:off x="2972" y="2801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08" name="Line 26"/>
            <p:cNvSpPr>
              <a:spLocks noChangeShapeType="1"/>
            </p:cNvSpPr>
            <p:nvPr/>
          </p:nvSpPr>
          <p:spPr bwMode="auto">
            <a:xfrm>
              <a:off x="2155" y="3073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09" name="Line 27"/>
            <p:cNvSpPr>
              <a:spLocks noChangeShapeType="1"/>
            </p:cNvSpPr>
            <p:nvPr/>
          </p:nvSpPr>
          <p:spPr bwMode="auto">
            <a:xfrm>
              <a:off x="2473" y="3391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6110" name="Object 28"/>
            <p:cNvGraphicFramePr>
              <a:graphicFrameLocks noChangeAspect="1"/>
            </p:cNvGraphicFramePr>
            <p:nvPr/>
          </p:nvGraphicFramePr>
          <p:xfrm>
            <a:off x="2401" y="3793"/>
            <a:ext cx="256" cy="2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343" name="公式" r:id="rId14" imgW="190335" imgH="215713" progId="Equation.3">
                    <p:embed/>
                  </p:oleObj>
                </mc:Choice>
                <mc:Fallback>
                  <p:oleObj name="公式" r:id="rId14" imgW="190335" imgH="215713" progId="Equation.3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lum bright="-9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1" y="3793"/>
                          <a:ext cx="256" cy="2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111" name="Object 29"/>
            <p:cNvGraphicFramePr>
              <a:graphicFrameLocks noChangeAspect="1"/>
            </p:cNvGraphicFramePr>
            <p:nvPr/>
          </p:nvGraphicFramePr>
          <p:xfrm>
            <a:off x="3017" y="2937"/>
            <a:ext cx="29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344" name="公式" r:id="rId16" imgW="215713" imgH="190335" progId="Equation.3">
                    <p:embed/>
                  </p:oleObj>
                </mc:Choice>
                <mc:Fallback>
                  <p:oleObj name="公式" r:id="rId16" imgW="215713" imgH="190335" progId="Equation.3">
                    <p:embed/>
                    <p:pic>
                      <p:nvPicPr>
                        <p:cNvPr id="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lum bright="-9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17" y="2937"/>
                          <a:ext cx="292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112" name="Line 30"/>
            <p:cNvSpPr>
              <a:spLocks noChangeShapeType="1"/>
            </p:cNvSpPr>
            <p:nvPr/>
          </p:nvSpPr>
          <p:spPr bwMode="auto">
            <a:xfrm>
              <a:off x="2971" y="2801"/>
              <a:ext cx="0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13" name="Line 31"/>
            <p:cNvSpPr>
              <a:spLocks noChangeShapeType="1"/>
            </p:cNvSpPr>
            <p:nvPr/>
          </p:nvSpPr>
          <p:spPr bwMode="auto">
            <a:xfrm>
              <a:off x="2154" y="2802"/>
              <a:ext cx="0" cy="5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14" name="Line 32"/>
            <p:cNvSpPr>
              <a:spLocks noChangeShapeType="1"/>
            </p:cNvSpPr>
            <p:nvPr/>
          </p:nvSpPr>
          <p:spPr bwMode="auto">
            <a:xfrm>
              <a:off x="3832" y="2756"/>
              <a:ext cx="0" cy="63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15" name="Line 33"/>
            <p:cNvSpPr>
              <a:spLocks noChangeShapeType="1"/>
            </p:cNvSpPr>
            <p:nvPr/>
          </p:nvSpPr>
          <p:spPr bwMode="auto">
            <a:xfrm>
              <a:off x="2971" y="3391"/>
              <a:ext cx="86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16" name="Line 34"/>
            <p:cNvSpPr>
              <a:spLocks noChangeShapeType="1"/>
            </p:cNvSpPr>
            <p:nvPr/>
          </p:nvSpPr>
          <p:spPr bwMode="auto">
            <a:xfrm>
              <a:off x="3832" y="3073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17" name="Oval 35"/>
            <p:cNvSpPr>
              <a:spLocks noChangeArrowheads="1"/>
            </p:cNvSpPr>
            <p:nvPr/>
          </p:nvSpPr>
          <p:spPr bwMode="auto">
            <a:xfrm>
              <a:off x="2108" y="4071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18" name="Oval 36"/>
            <p:cNvSpPr>
              <a:spLocks noChangeArrowheads="1"/>
            </p:cNvSpPr>
            <p:nvPr/>
          </p:nvSpPr>
          <p:spPr bwMode="auto">
            <a:xfrm>
              <a:off x="2925" y="4071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19" name="Line 37"/>
            <p:cNvSpPr>
              <a:spLocks noChangeShapeType="1"/>
            </p:cNvSpPr>
            <p:nvPr/>
          </p:nvSpPr>
          <p:spPr bwMode="auto">
            <a:xfrm>
              <a:off x="2199" y="4116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20" name="Line 38"/>
            <p:cNvSpPr>
              <a:spLocks noChangeShapeType="1"/>
            </p:cNvSpPr>
            <p:nvPr/>
          </p:nvSpPr>
          <p:spPr bwMode="auto">
            <a:xfrm>
              <a:off x="2970" y="3436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21" name="Line 39"/>
            <p:cNvSpPr>
              <a:spLocks noChangeShapeType="1"/>
            </p:cNvSpPr>
            <p:nvPr/>
          </p:nvSpPr>
          <p:spPr bwMode="auto">
            <a:xfrm>
              <a:off x="2153" y="3708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22" name="Line 40"/>
            <p:cNvSpPr>
              <a:spLocks noChangeShapeType="1"/>
            </p:cNvSpPr>
            <p:nvPr/>
          </p:nvSpPr>
          <p:spPr bwMode="auto">
            <a:xfrm>
              <a:off x="2471" y="4116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6123" name="Object 41"/>
            <p:cNvGraphicFramePr>
              <a:graphicFrameLocks noChangeAspect="1"/>
            </p:cNvGraphicFramePr>
            <p:nvPr/>
          </p:nvGraphicFramePr>
          <p:xfrm>
            <a:off x="3061" y="3617"/>
            <a:ext cx="29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345" name="公式" r:id="rId18" imgW="215713" imgH="190335" progId="Equation.3">
                    <p:embed/>
                  </p:oleObj>
                </mc:Choice>
                <mc:Fallback>
                  <p:oleObj name="公式" r:id="rId18" imgW="215713" imgH="190335" progId="Equation.3">
                    <p:embed/>
                    <p:pic>
                      <p:nvPicPr>
                        <p:cNvPr id="0" name="Object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lum bright="-9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61" y="3617"/>
                          <a:ext cx="292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124" name="Line 42"/>
            <p:cNvSpPr>
              <a:spLocks noChangeShapeType="1"/>
            </p:cNvSpPr>
            <p:nvPr/>
          </p:nvSpPr>
          <p:spPr bwMode="auto">
            <a:xfrm>
              <a:off x="2971" y="3391"/>
              <a:ext cx="0" cy="6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25" name="Line 43"/>
            <p:cNvSpPr>
              <a:spLocks noChangeShapeType="1"/>
            </p:cNvSpPr>
            <p:nvPr/>
          </p:nvSpPr>
          <p:spPr bwMode="auto">
            <a:xfrm>
              <a:off x="2154" y="3391"/>
              <a:ext cx="0" cy="6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6126" name="Object 44"/>
            <p:cNvGraphicFramePr>
              <a:graphicFrameLocks noChangeAspect="1"/>
            </p:cNvGraphicFramePr>
            <p:nvPr/>
          </p:nvGraphicFramePr>
          <p:xfrm>
            <a:off x="3334" y="2523"/>
            <a:ext cx="183" cy="2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346" name="公式" r:id="rId19" imgW="165028" imgH="228501" progId="Equation.3">
                    <p:embed/>
                  </p:oleObj>
                </mc:Choice>
                <mc:Fallback>
                  <p:oleObj name="公式" r:id="rId19" imgW="165028" imgH="228501" progId="Equation.3">
                    <p:embed/>
                    <p:pic>
                      <p:nvPicPr>
                        <p:cNvPr id="0" name="Object 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lum bright="-9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34" y="2523"/>
                          <a:ext cx="183" cy="2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127" name="Object 45"/>
            <p:cNvGraphicFramePr>
              <a:graphicFrameLocks noChangeAspect="1"/>
            </p:cNvGraphicFramePr>
            <p:nvPr/>
          </p:nvGraphicFramePr>
          <p:xfrm>
            <a:off x="2380" y="3028"/>
            <a:ext cx="239" cy="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347" name="公式" r:id="rId21" imgW="177569" imgH="215619" progId="Equation.3">
                    <p:embed/>
                  </p:oleObj>
                </mc:Choice>
                <mc:Fallback>
                  <p:oleObj name="公式" r:id="rId21" imgW="177569" imgH="215619" progId="Equation.3">
                    <p:embed/>
                    <p:pic>
                      <p:nvPicPr>
                        <p:cNvPr id="0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lum bright="-9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80" y="3028"/>
                          <a:ext cx="239" cy="29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动作按钮: 后退或前一项 1">
            <a:hlinkClick r:id="rId23" action="ppaction://hlinksldjump" highlightClick="1"/>
          </p:cNvPr>
          <p:cNvSpPr/>
          <p:nvPr/>
        </p:nvSpPr>
        <p:spPr>
          <a:xfrm>
            <a:off x="611188" y="5275263"/>
            <a:ext cx="647700" cy="4318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A2389E-9FC6-42FF-B6E1-543BF056B66E}" type="slidenum">
              <a:rPr lang="en-US" altLang="zh-CN"/>
              <a:pPr>
                <a:defRPr/>
              </a:pPr>
              <a:t>45</a:t>
            </a:fld>
            <a:endParaRPr lang="en-US" altLang="zh-CN"/>
          </a:p>
        </p:txBody>
      </p:sp>
      <p:sp>
        <p:nvSpPr>
          <p:cNvPr id="47107" name="Rectangle 2"/>
          <p:cNvSpPr>
            <a:spLocks noChangeArrowheads="1"/>
          </p:cNvSpPr>
          <p:nvPr/>
        </p:nvSpPr>
        <p:spPr bwMode="auto">
          <a:xfrm>
            <a:off x="323850" y="333375"/>
            <a:ext cx="3960813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3200" b="1">
                <a:latin typeface="Arial" charset="0"/>
              </a:rPr>
              <a:t>系统并联结构</a:t>
            </a:r>
          </a:p>
        </p:txBody>
      </p:sp>
      <p:graphicFrame>
        <p:nvGraphicFramePr>
          <p:cNvPr id="57406" name="Object 62"/>
          <p:cNvGraphicFramePr>
            <a:graphicFrameLocks noChangeAspect="1"/>
          </p:cNvGraphicFramePr>
          <p:nvPr/>
        </p:nvGraphicFramePr>
        <p:xfrm>
          <a:off x="468313" y="1052513"/>
          <a:ext cx="8208962" cy="1122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81" name="Equation" r:id="rId3" imgW="3340100" imgH="457200" progId="Equation.DSMT4">
                  <p:embed/>
                </p:oleObj>
              </mc:Choice>
              <mc:Fallback>
                <p:oleObj name="Equation" r:id="rId3" imgW="3340100" imgH="457200" progId="Equation.DSMT4">
                  <p:embed/>
                  <p:pic>
                    <p:nvPicPr>
                      <p:cNvPr id="0" name="Object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052513"/>
                        <a:ext cx="8208962" cy="1122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7428" name="Group 84"/>
          <p:cNvGrpSpPr>
            <a:grpSpLocks/>
          </p:cNvGrpSpPr>
          <p:nvPr/>
        </p:nvGrpSpPr>
        <p:grpSpPr bwMode="auto">
          <a:xfrm>
            <a:off x="900113" y="3429000"/>
            <a:ext cx="7437437" cy="3168650"/>
            <a:chOff x="295" y="2115"/>
            <a:chExt cx="4685" cy="1996"/>
          </a:xfrm>
        </p:grpSpPr>
        <p:sp>
          <p:nvSpPr>
            <p:cNvPr id="47112" name="Oval 45"/>
            <p:cNvSpPr>
              <a:spLocks noChangeArrowheads="1"/>
            </p:cNvSpPr>
            <p:nvPr/>
          </p:nvSpPr>
          <p:spPr bwMode="auto">
            <a:xfrm>
              <a:off x="884" y="2931"/>
              <a:ext cx="73" cy="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13" name="Oval 46"/>
            <p:cNvSpPr>
              <a:spLocks noChangeArrowheads="1"/>
            </p:cNvSpPr>
            <p:nvPr/>
          </p:nvSpPr>
          <p:spPr bwMode="auto">
            <a:xfrm>
              <a:off x="4331" y="2931"/>
              <a:ext cx="88" cy="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14" name="Line 47"/>
            <p:cNvSpPr>
              <a:spLocks noChangeShapeType="1"/>
            </p:cNvSpPr>
            <p:nvPr/>
          </p:nvSpPr>
          <p:spPr bwMode="auto">
            <a:xfrm>
              <a:off x="975" y="2976"/>
              <a:ext cx="340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7115" name="Object 49"/>
            <p:cNvGraphicFramePr>
              <a:graphicFrameLocks noChangeAspect="1"/>
            </p:cNvGraphicFramePr>
            <p:nvPr/>
          </p:nvGraphicFramePr>
          <p:xfrm>
            <a:off x="295" y="2840"/>
            <a:ext cx="468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282" name="公式" r:id="rId5" imgW="317225" imgH="203024" progId="Equation.3">
                    <p:embed/>
                  </p:oleObj>
                </mc:Choice>
                <mc:Fallback>
                  <p:oleObj name="公式" r:id="rId5" imgW="317225" imgH="203024" progId="Equation.3">
                    <p:embed/>
                    <p:pic>
                      <p:nvPicPr>
                        <p:cNvPr id="0" name="Object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5" y="2840"/>
                          <a:ext cx="468" cy="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7116" name="Object 50"/>
            <p:cNvGraphicFramePr>
              <a:graphicFrameLocks noChangeAspect="1"/>
            </p:cNvGraphicFramePr>
            <p:nvPr/>
          </p:nvGraphicFramePr>
          <p:xfrm>
            <a:off x="4513" y="2795"/>
            <a:ext cx="467" cy="2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283" name="公式" r:id="rId7" imgW="317225" imgH="203024" progId="Equation.3">
                    <p:embed/>
                  </p:oleObj>
                </mc:Choice>
                <mc:Fallback>
                  <p:oleObj name="公式" r:id="rId7" imgW="317225" imgH="203024" progId="Equation.3">
                    <p:embed/>
                    <p:pic>
                      <p:nvPicPr>
                        <p:cNvPr id="0" name="Object 5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13" y="2795"/>
                          <a:ext cx="467" cy="2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7117" name="Object 52"/>
            <p:cNvGraphicFramePr>
              <a:graphicFrameLocks noChangeAspect="1"/>
            </p:cNvGraphicFramePr>
            <p:nvPr/>
          </p:nvGraphicFramePr>
          <p:xfrm>
            <a:off x="2336" y="2205"/>
            <a:ext cx="566" cy="3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284" name="Equation" r:id="rId9" imgW="419100" imgH="228600" progId="Equation.DSMT4">
                    <p:embed/>
                  </p:oleObj>
                </mc:Choice>
                <mc:Fallback>
                  <p:oleObj name="Equation" r:id="rId9" imgW="419100" imgH="228600" progId="Equation.DSMT4">
                    <p:embed/>
                    <p:pic>
                      <p:nvPicPr>
                        <p:cNvPr id="0" name="Object 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36" y="2205"/>
                          <a:ext cx="566" cy="3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118" name="Rectangle 53"/>
            <p:cNvSpPr>
              <a:spLocks noChangeArrowheads="1"/>
            </p:cNvSpPr>
            <p:nvPr/>
          </p:nvSpPr>
          <p:spPr bwMode="auto">
            <a:xfrm>
              <a:off x="2109" y="2115"/>
              <a:ext cx="998" cy="45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19" name="Line 58"/>
            <p:cNvSpPr>
              <a:spLocks noChangeShapeType="1"/>
            </p:cNvSpPr>
            <p:nvPr/>
          </p:nvSpPr>
          <p:spPr bwMode="auto">
            <a:xfrm>
              <a:off x="3999" y="2974"/>
              <a:ext cx="340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47120" name="Group 66"/>
            <p:cNvGrpSpPr>
              <a:grpSpLocks/>
            </p:cNvGrpSpPr>
            <p:nvPr/>
          </p:nvGrpSpPr>
          <p:grpSpPr bwMode="auto">
            <a:xfrm>
              <a:off x="2109" y="2750"/>
              <a:ext cx="998" cy="454"/>
              <a:chOff x="2109" y="2886"/>
              <a:chExt cx="998" cy="454"/>
            </a:xfrm>
          </p:grpSpPr>
          <p:graphicFrame>
            <p:nvGraphicFramePr>
              <p:cNvPr id="47139" name="Object 55"/>
              <p:cNvGraphicFramePr>
                <a:graphicFrameLocks noChangeAspect="1"/>
              </p:cNvGraphicFramePr>
              <p:nvPr/>
            </p:nvGraphicFramePr>
            <p:xfrm>
              <a:off x="2290" y="2976"/>
              <a:ext cx="601" cy="30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7285" name="Equation" r:id="rId11" imgW="444307" imgH="228501" progId="Equation.DSMT4">
                      <p:embed/>
                    </p:oleObj>
                  </mc:Choice>
                  <mc:Fallback>
                    <p:oleObj name="Equation" r:id="rId11" imgW="444307" imgH="228501" progId="Equation.DSMT4">
                      <p:embed/>
                      <p:pic>
                        <p:nvPicPr>
                          <p:cNvPr id="0" name="Object 5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lum bright="-100000"/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290" y="2976"/>
                            <a:ext cx="601" cy="30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7140" name="Rectangle 63"/>
              <p:cNvSpPr>
                <a:spLocks noChangeArrowheads="1"/>
              </p:cNvSpPr>
              <p:nvPr/>
            </p:nvSpPr>
            <p:spPr bwMode="auto">
              <a:xfrm>
                <a:off x="2109" y="2886"/>
                <a:ext cx="998" cy="45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aphicFrame>
          <p:nvGraphicFramePr>
            <p:cNvPr id="47121" name="Object 64"/>
            <p:cNvGraphicFramePr>
              <a:graphicFrameLocks noChangeAspect="1"/>
            </p:cNvGraphicFramePr>
            <p:nvPr/>
          </p:nvGraphicFramePr>
          <p:xfrm>
            <a:off x="2154" y="3612"/>
            <a:ext cx="874" cy="4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286" name="Equation" r:id="rId13" imgW="647700" imgH="368300" progId="Equation.DSMT4">
                    <p:embed/>
                  </p:oleObj>
                </mc:Choice>
                <mc:Fallback>
                  <p:oleObj name="Equation" r:id="rId13" imgW="647700" imgH="368300" progId="Equation.DSMT4">
                    <p:embed/>
                    <p:pic>
                      <p:nvPicPr>
                        <p:cNvPr id="0" name="Object 6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54" y="3612"/>
                          <a:ext cx="874" cy="49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122" name="Rectangle 65"/>
            <p:cNvSpPr>
              <a:spLocks noChangeArrowheads="1"/>
            </p:cNvSpPr>
            <p:nvPr/>
          </p:nvSpPr>
          <p:spPr bwMode="auto">
            <a:xfrm>
              <a:off x="2109" y="3566"/>
              <a:ext cx="998" cy="54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23" name="Line 67"/>
            <p:cNvSpPr>
              <a:spLocks noChangeShapeType="1"/>
            </p:cNvSpPr>
            <p:nvPr/>
          </p:nvSpPr>
          <p:spPr bwMode="auto">
            <a:xfrm>
              <a:off x="2562" y="3294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24" name="Line 68"/>
            <p:cNvSpPr>
              <a:spLocks noChangeShapeType="1"/>
            </p:cNvSpPr>
            <p:nvPr/>
          </p:nvSpPr>
          <p:spPr bwMode="auto">
            <a:xfrm>
              <a:off x="3107" y="2341"/>
              <a:ext cx="45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25" name="Line 70"/>
            <p:cNvSpPr>
              <a:spLocks noChangeShapeType="1"/>
            </p:cNvSpPr>
            <p:nvPr/>
          </p:nvSpPr>
          <p:spPr bwMode="auto">
            <a:xfrm>
              <a:off x="1292" y="2341"/>
              <a:ext cx="0" cy="149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26" name="Line 71"/>
            <p:cNvSpPr>
              <a:spLocks noChangeShapeType="1"/>
            </p:cNvSpPr>
            <p:nvPr/>
          </p:nvSpPr>
          <p:spPr bwMode="auto">
            <a:xfrm>
              <a:off x="1292" y="2341"/>
              <a:ext cx="81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27" name="Line 72"/>
            <p:cNvSpPr>
              <a:spLocks noChangeShapeType="1"/>
            </p:cNvSpPr>
            <p:nvPr/>
          </p:nvSpPr>
          <p:spPr bwMode="auto">
            <a:xfrm>
              <a:off x="1066" y="2976"/>
              <a:ext cx="10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28" name="Line 73"/>
            <p:cNvSpPr>
              <a:spLocks noChangeShapeType="1"/>
            </p:cNvSpPr>
            <p:nvPr/>
          </p:nvSpPr>
          <p:spPr bwMode="auto">
            <a:xfrm>
              <a:off x="1292" y="3838"/>
              <a:ext cx="81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29" name="Line 74"/>
            <p:cNvSpPr>
              <a:spLocks noChangeShapeType="1"/>
            </p:cNvSpPr>
            <p:nvPr/>
          </p:nvSpPr>
          <p:spPr bwMode="auto">
            <a:xfrm>
              <a:off x="3107" y="2976"/>
              <a:ext cx="45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30" name="Line 75"/>
            <p:cNvSpPr>
              <a:spLocks noChangeShapeType="1"/>
            </p:cNvSpPr>
            <p:nvPr/>
          </p:nvSpPr>
          <p:spPr bwMode="auto">
            <a:xfrm>
              <a:off x="3107" y="3838"/>
              <a:ext cx="45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31" name="Line 76"/>
            <p:cNvSpPr>
              <a:spLocks noChangeShapeType="1"/>
            </p:cNvSpPr>
            <p:nvPr/>
          </p:nvSpPr>
          <p:spPr bwMode="auto">
            <a:xfrm>
              <a:off x="3560" y="2341"/>
              <a:ext cx="0" cy="149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32" name="Line 77"/>
            <p:cNvSpPr>
              <a:spLocks noChangeShapeType="1"/>
            </p:cNvSpPr>
            <p:nvPr/>
          </p:nvSpPr>
          <p:spPr bwMode="auto">
            <a:xfrm>
              <a:off x="3560" y="2976"/>
              <a:ext cx="7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33" name="Line 78"/>
            <p:cNvSpPr>
              <a:spLocks noChangeShapeType="1"/>
            </p:cNvSpPr>
            <p:nvPr/>
          </p:nvSpPr>
          <p:spPr bwMode="auto">
            <a:xfrm>
              <a:off x="1519" y="2341"/>
              <a:ext cx="340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34" name="Line 79"/>
            <p:cNvSpPr>
              <a:spLocks noChangeShapeType="1"/>
            </p:cNvSpPr>
            <p:nvPr/>
          </p:nvSpPr>
          <p:spPr bwMode="auto">
            <a:xfrm>
              <a:off x="1519" y="2976"/>
              <a:ext cx="340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35" name="Line 80"/>
            <p:cNvSpPr>
              <a:spLocks noChangeShapeType="1"/>
            </p:cNvSpPr>
            <p:nvPr/>
          </p:nvSpPr>
          <p:spPr bwMode="auto">
            <a:xfrm>
              <a:off x="1610" y="3838"/>
              <a:ext cx="340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36" name="Line 81"/>
            <p:cNvSpPr>
              <a:spLocks noChangeShapeType="1"/>
            </p:cNvSpPr>
            <p:nvPr/>
          </p:nvSpPr>
          <p:spPr bwMode="auto">
            <a:xfrm>
              <a:off x="3152" y="2341"/>
              <a:ext cx="340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37" name="Line 82"/>
            <p:cNvSpPr>
              <a:spLocks noChangeShapeType="1"/>
            </p:cNvSpPr>
            <p:nvPr/>
          </p:nvSpPr>
          <p:spPr bwMode="auto">
            <a:xfrm>
              <a:off x="3152" y="2976"/>
              <a:ext cx="340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38" name="Line 83"/>
            <p:cNvSpPr>
              <a:spLocks noChangeShapeType="1"/>
            </p:cNvSpPr>
            <p:nvPr/>
          </p:nvSpPr>
          <p:spPr bwMode="auto">
            <a:xfrm>
              <a:off x="3198" y="3838"/>
              <a:ext cx="340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aphicFrame>
        <p:nvGraphicFramePr>
          <p:cNvPr id="57429" name="Object 85"/>
          <p:cNvGraphicFramePr>
            <a:graphicFrameLocks noChangeAspect="1"/>
          </p:cNvGraphicFramePr>
          <p:nvPr/>
        </p:nvGraphicFramePr>
        <p:xfrm>
          <a:off x="1331913" y="2133600"/>
          <a:ext cx="1997075" cy="140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87" name="Equation" r:id="rId15" imgW="812447" imgH="571252" progId="Equation.DSMT4">
                  <p:embed/>
                </p:oleObj>
              </mc:Choice>
              <mc:Fallback>
                <p:oleObj name="Equation" r:id="rId15" imgW="812447" imgH="571252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2133600"/>
                        <a:ext cx="1997075" cy="140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动作按钮: 前进或下一项 1">
            <a:hlinkClick r:id="rId17" action="ppaction://hlinksldjump" highlightClick="1"/>
          </p:cNvPr>
          <p:cNvSpPr/>
          <p:nvPr/>
        </p:nvSpPr>
        <p:spPr>
          <a:xfrm>
            <a:off x="8027988" y="2492375"/>
            <a:ext cx="576262" cy="4318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EB08B4-CF2D-4B09-A62E-8ACD06867F50}" type="slidenum">
              <a:rPr lang="en-US" altLang="zh-CN"/>
              <a:pPr>
                <a:defRPr/>
              </a:pPr>
              <a:t>46</a:t>
            </a:fld>
            <a:endParaRPr lang="en-US" altLang="zh-CN"/>
          </a:p>
        </p:txBody>
      </p:sp>
      <p:sp>
        <p:nvSpPr>
          <p:cNvPr id="48131" name="Rectangle 2"/>
          <p:cNvSpPr>
            <a:spLocks noChangeArrowheads="1"/>
          </p:cNvSpPr>
          <p:nvPr/>
        </p:nvSpPr>
        <p:spPr bwMode="auto">
          <a:xfrm>
            <a:off x="250825" y="549275"/>
            <a:ext cx="8640763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3200" b="1">
                <a:latin typeface="Arial" charset="0"/>
              </a:rPr>
              <a:t>三阶</a:t>
            </a:r>
            <a:r>
              <a:rPr lang="en-US" altLang="zh-CN" sz="3200" b="1">
                <a:latin typeface="Arial" charset="0"/>
              </a:rPr>
              <a:t>IIR</a:t>
            </a:r>
            <a:r>
              <a:rPr lang="zh-CN" altLang="en-US" sz="3200" b="1">
                <a:latin typeface="Arial" charset="0"/>
              </a:rPr>
              <a:t>滤波器的并联结构</a:t>
            </a:r>
            <a:endParaRPr lang="zh-CN" altLang="en-US" sz="3200" b="1" baseline="-25000">
              <a:latin typeface="Arial" charset="0"/>
            </a:endParaRPr>
          </a:p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endParaRPr lang="en-US" altLang="zh-CN" sz="3200" b="1">
              <a:latin typeface="Arial" charset="0"/>
            </a:endParaRPr>
          </a:p>
        </p:txBody>
      </p:sp>
      <p:grpSp>
        <p:nvGrpSpPr>
          <p:cNvPr id="48132" name="Group 88"/>
          <p:cNvGrpSpPr>
            <a:grpSpLocks/>
          </p:cNvGrpSpPr>
          <p:nvPr/>
        </p:nvGrpSpPr>
        <p:grpSpPr bwMode="auto">
          <a:xfrm>
            <a:off x="1116013" y="1341438"/>
            <a:ext cx="7799387" cy="5026025"/>
            <a:chOff x="703" y="845"/>
            <a:chExt cx="4913" cy="3166"/>
          </a:xfrm>
        </p:grpSpPr>
        <p:sp>
          <p:nvSpPr>
            <p:cNvPr id="48133" name="Oval 15"/>
            <p:cNvSpPr>
              <a:spLocks noChangeArrowheads="1"/>
            </p:cNvSpPr>
            <p:nvPr/>
          </p:nvSpPr>
          <p:spPr bwMode="auto">
            <a:xfrm>
              <a:off x="3742" y="3210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34" name="Line 16"/>
            <p:cNvSpPr>
              <a:spLocks noChangeShapeType="1"/>
            </p:cNvSpPr>
            <p:nvPr/>
          </p:nvSpPr>
          <p:spPr bwMode="auto">
            <a:xfrm>
              <a:off x="2971" y="3255"/>
              <a:ext cx="45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8135" name="Object 17"/>
            <p:cNvGraphicFramePr>
              <a:graphicFrameLocks noChangeAspect="1"/>
            </p:cNvGraphicFramePr>
            <p:nvPr/>
          </p:nvGraphicFramePr>
          <p:xfrm>
            <a:off x="3348" y="2975"/>
            <a:ext cx="226" cy="2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505" name="Equation" r:id="rId3" imgW="203112" imgH="228501" progId="Equation.DSMT4">
                    <p:embed/>
                  </p:oleObj>
                </mc:Choice>
                <mc:Fallback>
                  <p:oleObj name="Equation" r:id="rId3" imgW="203112" imgH="228501" progId="Equation.DSMT4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9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48" y="2975"/>
                          <a:ext cx="226" cy="2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8136" name="Oval 20"/>
            <p:cNvSpPr>
              <a:spLocks noChangeArrowheads="1"/>
            </p:cNvSpPr>
            <p:nvPr/>
          </p:nvSpPr>
          <p:spPr bwMode="auto">
            <a:xfrm>
              <a:off x="2065" y="3210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37" name="Oval 21"/>
            <p:cNvSpPr>
              <a:spLocks noChangeArrowheads="1"/>
            </p:cNvSpPr>
            <p:nvPr/>
          </p:nvSpPr>
          <p:spPr bwMode="auto">
            <a:xfrm>
              <a:off x="2882" y="3210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38" name="Line 22"/>
            <p:cNvSpPr>
              <a:spLocks noChangeShapeType="1"/>
            </p:cNvSpPr>
            <p:nvPr/>
          </p:nvSpPr>
          <p:spPr bwMode="auto">
            <a:xfrm>
              <a:off x="2156" y="3255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39" name="Line 24"/>
            <p:cNvSpPr>
              <a:spLocks noChangeShapeType="1"/>
            </p:cNvSpPr>
            <p:nvPr/>
          </p:nvSpPr>
          <p:spPr bwMode="auto">
            <a:xfrm>
              <a:off x="2927" y="2665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40" name="Line 25"/>
            <p:cNvSpPr>
              <a:spLocks noChangeShapeType="1"/>
            </p:cNvSpPr>
            <p:nvPr/>
          </p:nvSpPr>
          <p:spPr bwMode="auto">
            <a:xfrm>
              <a:off x="2110" y="2937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41" name="Line 26"/>
            <p:cNvSpPr>
              <a:spLocks noChangeShapeType="1"/>
            </p:cNvSpPr>
            <p:nvPr/>
          </p:nvSpPr>
          <p:spPr bwMode="auto">
            <a:xfrm>
              <a:off x="2428" y="3255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8142" name="Object 27"/>
            <p:cNvGraphicFramePr>
              <a:graphicFrameLocks noChangeAspect="1"/>
            </p:cNvGraphicFramePr>
            <p:nvPr/>
          </p:nvGraphicFramePr>
          <p:xfrm>
            <a:off x="2331" y="3649"/>
            <a:ext cx="307" cy="3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506" name="Equation" r:id="rId5" imgW="228600" imgH="228600" progId="Equation.DSMT4">
                    <p:embed/>
                  </p:oleObj>
                </mc:Choice>
                <mc:Fallback>
                  <p:oleObj name="Equation" r:id="rId5" imgW="228600" imgH="228600" progId="Equation.DSMT4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9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31" y="3649"/>
                          <a:ext cx="307" cy="3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143" name="Object 28"/>
            <p:cNvGraphicFramePr>
              <a:graphicFrameLocks noChangeAspect="1"/>
            </p:cNvGraphicFramePr>
            <p:nvPr/>
          </p:nvGraphicFramePr>
          <p:xfrm>
            <a:off x="2972" y="2801"/>
            <a:ext cx="29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507" name="公式" r:id="rId7" imgW="215713" imgH="190335" progId="Equation.3">
                    <p:embed/>
                  </p:oleObj>
                </mc:Choice>
                <mc:Fallback>
                  <p:oleObj name="公式" r:id="rId7" imgW="215713" imgH="190335" progId="Equation.3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9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2" y="2801"/>
                          <a:ext cx="292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8144" name="Line 29"/>
            <p:cNvSpPr>
              <a:spLocks noChangeShapeType="1"/>
            </p:cNvSpPr>
            <p:nvPr/>
          </p:nvSpPr>
          <p:spPr bwMode="auto">
            <a:xfrm>
              <a:off x="2926" y="2665"/>
              <a:ext cx="0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45" name="Line 30"/>
            <p:cNvSpPr>
              <a:spLocks noChangeShapeType="1"/>
            </p:cNvSpPr>
            <p:nvPr/>
          </p:nvSpPr>
          <p:spPr bwMode="auto">
            <a:xfrm>
              <a:off x="2109" y="2666"/>
              <a:ext cx="0" cy="5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46" name="Line 31"/>
            <p:cNvSpPr>
              <a:spLocks noChangeShapeType="1"/>
            </p:cNvSpPr>
            <p:nvPr/>
          </p:nvSpPr>
          <p:spPr bwMode="auto">
            <a:xfrm>
              <a:off x="3787" y="2620"/>
              <a:ext cx="0" cy="63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47" name="Line 32"/>
            <p:cNvSpPr>
              <a:spLocks noChangeShapeType="1"/>
            </p:cNvSpPr>
            <p:nvPr/>
          </p:nvSpPr>
          <p:spPr bwMode="auto">
            <a:xfrm>
              <a:off x="2926" y="3255"/>
              <a:ext cx="86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48" name="Line 33"/>
            <p:cNvSpPr>
              <a:spLocks noChangeShapeType="1"/>
            </p:cNvSpPr>
            <p:nvPr/>
          </p:nvSpPr>
          <p:spPr bwMode="auto">
            <a:xfrm>
              <a:off x="3787" y="2937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49" name="Oval 34"/>
            <p:cNvSpPr>
              <a:spLocks noChangeArrowheads="1"/>
            </p:cNvSpPr>
            <p:nvPr/>
          </p:nvSpPr>
          <p:spPr bwMode="auto">
            <a:xfrm>
              <a:off x="2063" y="3935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50" name="Oval 35"/>
            <p:cNvSpPr>
              <a:spLocks noChangeArrowheads="1"/>
            </p:cNvSpPr>
            <p:nvPr/>
          </p:nvSpPr>
          <p:spPr bwMode="auto">
            <a:xfrm>
              <a:off x="2880" y="3935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51" name="Line 36"/>
            <p:cNvSpPr>
              <a:spLocks noChangeShapeType="1"/>
            </p:cNvSpPr>
            <p:nvPr/>
          </p:nvSpPr>
          <p:spPr bwMode="auto">
            <a:xfrm>
              <a:off x="2154" y="3980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52" name="Line 37"/>
            <p:cNvSpPr>
              <a:spLocks noChangeShapeType="1"/>
            </p:cNvSpPr>
            <p:nvPr/>
          </p:nvSpPr>
          <p:spPr bwMode="auto">
            <a:xfrm>
              <a:off x="2925" y="3300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53" name="Line 38"/>
            <p:cNvSpPr>
              <a:spLocks noChangeShapeType="1"/>
            </p:cNvSpPr>
            <p:nvPr/>
          </p:nvSpPr>
          <p:spPr bwMode="auto">
            <a:xfrm>
              <a:off x="2108" y="3572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54" name="Line 39"/>
            <p:cNvSpPr>
              <a:spLocks noChangeShapeType="1"/>
            </p:cNvSpPr>
            <p:nvPr/>
          </p:nvSpPr>
          <p:spPr bwMode="auto">
            <a:xfrm>
              <a:off x="2426" y="3980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8155" name="Object 40"/>
            <p:cNvGraphicFramePr>
              <a:graphicFrameLocks noChangeAspect="1"/>
            </p:cNvGraphicFramePr>
            <p:nvPr/>
          </p:nvGraphicFramePr>
          <p:xfrm>
            <a:off x="3016" y="3481"/>
            <a:ext cx="29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508" name="公式" r:id="rId9" imgW="215713" imgH="190335" progId="Equation.3">
                    <p:embed/>
                  </p:oleObj>
                </mc:Choice>
                <mc:Fallback>
                  <p:oleObj name="公式" r:id="rId9" imgW="215713" imgH="190335" progId="Equation.3">
                    <p:embed/>
                    <p:pic>
                      <p:nvPicPr>
                        <p:cNvPr id="0" name="Object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9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16" y="3481"/>
                          <a:ext cx="292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8156" name="Line 41"/>
            <p:cNvSpPr>
              <a:spLocks noChangeShapeType="1"/>
            </p:cNvSpPr>
            <p:nvPr/>
          </p:nvSpPr>
          <p:spPr bwMode="auto">
            <a:xfrm>
              <a:off x="2926" y="3255"/>
              <a:ext cx="0" cy="6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57" name="Line 42"/>
            <p:cNvSpPr>
              <a:spLocks noChangeShapeType="1"/>
            </p:cNvSpPr>
            <p:nvPr/>
          </p:nvSpPr>
          <p:spPr bwMode="auto">
            <a:xfrm>
              <a:off x="2109" y="3255"/>
              <a:ext cx="0" cy="6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8158" name="Object 43"/>
            <p:cNvGraphicFramePr>
              <a:graphicFrameLocks noChangeAspect="1"/>
            </p:cNvGraphicFramePr>
            <p:nvPr/>
          </p:nvGraphicFramePr>
          <p:xfrm>
            <a:off x="3260" y="2387"/>
            <a:ext cx="239" cy="2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509" name="Equation" r:id="rId10" imgW="215806" imgH="228501" progId="Equation.DSMT4">
                    <p:embed/>
                  </p:oleObj>
                </mc:Choice>
                <mc:Fallback>
                  <p:oleObj name="Equation" r:id="rId10" imgW="215806" imgH="228501" progId="Equation.DSMT4">
                    <p:embed/>
                    <p:pic>
                      <p:nvPicPr>
                        <p:cNvPr id="0" name="Object 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lum bright="-9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60" y="2387"/>
                          <a:ext cx="239" cy="2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159" name="Object 44"/>
            <p:cNvGraphicFramePr>
              <a:graphicFrameLocks noChangeAspect="1"/>
            </p:cNvGraphicFramePr>
            <p:nvPr/>
          </p:nvGraphicFramePr>
          <p:xfrm>
            <a:off x="2301" y="2884"/>
            <a:ext cx="307" cy="3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510" name="Equation" r:id="rId12" imgW="228600" imgH="228600" progId="Equation.DSMT4">
                    <p:embed/>
                  </p:oleObj>
                </mc:Choice>
                <mc:Fallback>
                  <p:oleObj name="Equation" r:id="rId12" imgW="228600" imgH="228600" progId="Equation.DSMT4">
                    <p:embed/>
                    <p:pic>
                      <p:nvPicPr>
                        <p:cNvPr id="0" name="Object 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lum bright="-9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01" y="2884"/>
                          <a:ext cx="307" cy="3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160" name="Object 45"/>
            <p:cNvGraphicFramePr>
              <a:graphicFrameLocks noChangeAspect="1"/>
            </p:cNvGraphicFramePr>
            <p:nvPr/>
          </p:nvGraphicFramePr>
          <p:xfrm>
            <a:off x="2799" y="2637"/>
            <a:ext cx="72" cy="1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511" name="公式" r:id="rId14" imgW="114151" imgH="215619" progId="Equation.3">
                    <p:embed/>
                  </p:oleObj>
                </mc:Choice>
                <mc:Fallback>
                  <p:oleObj name="公式" r:id="rId14" imgW="114151" imgH="215619" progId="Equation.3">
                    <p:embed/>
                    <p:pic>
                      <p:nvPicPr>
                        <p:cNvPr id="0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99" y="2637"/>
                          <a:ext cx="72" cy="1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161" name="Object 46"/>
            <p:cNvGraphicFramePr>
              <a:graphicFrameLocks noChangeAspect="1"/>
            </p:cNvGraphicFramePr>
            <p:nvPr/>
          </p:nvGraphicFramePr>
          <p:xfrm>
            <a:off x="2799" y="2637"/>
            <a:ext cx="72" cy="1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512" name="公式" r:id="rId16" imgW="114151" imgH="215619" progId="Equation.3">
                    <p:embed/>
                  </p:oleObj>
                </mc:Choice>
                <mc:Fallback>
                  <p:oleObj name="公式" r:id="rId16" imgW="114151" imgH="215619" progId="Equation.3">
                    <p:embed/>
                    <p:pic>
                      <p:nvPicPr>
                        <p:cNvPr id="0" name="Object 4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99" y="2637"/>
                          <a:ext cx="72" cy="1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8162" name="Line 47"/>
            <p:cNvSpPr>
              <a:spLocks noChangeShapeType="1"/>
            </p:cNvSpPr>
            <p:nvPr/>
          </p:nvSpPr>
          <p:spPr bwMode="auto">
            <a:xfrm>
              <a:off x="3016" y="2659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63" name="Oval 48"/>
            <p:cNvSpPr>
              <a:spLocks noChangeArrowheads="1"/>
            </p:cNvSpPr>
            <p:nvPr/>
          </p:nvSpPr>
          <p:spPr bwMode="auto">
            <a:xfrm>
              <a:off x="3742" y="2614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64" name="Oval 49"/>
            <p:cNvSpPr>
              <a:spLocks noChangeArrowheads="1"/>
            </p:cNvSpPr>
            <p:nvPr/>
          </p:nvSpPr>
          <p:spPr bwMode="auto">
            <a:xfrm>
              <a:off x="2065" y="2614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65" name="Oval 50"/>
            <p:cNvSpPr>
              <a:spLocks noChangeArrowheads="1"/>
            </p:cNvSpPr>
            <p:nvPr/>
          </p:nvSpPr>
          <p:spPr bwMode="auto">
            <a:xfrm>
              <a:off x="2881" y="2614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66" name="Line 51"/>
            <p:cNvSpPr>
              <a:spLocks noChangeShapeType="1"/>
            </p:cNvSpPr>
            <p:nvPr/>
          </p:nvSpPr>
          <p:spPr bwMode="auto">
            <a:xfrm>
              <a:off x="2201" y="2659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67" name="Line 52"/>
            <p:cNvSpPr>
              <a:spLocks noChangeShapeType="1"/>
            </p:cNvSpPr>
            <p:nvPr/>
          </p:nvSpPr>
          <p:spPr bwMode="auto">
            <a:xfrm>
              <a:off x="1791" y="2659"/>
              <a:ext cx="217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68" name="Line 54"/>
            <p:cNvSpPr>
              <a:spLocks noChangeShapeType="1"/>
            </p:cNvSpPr>
            <p:nvPr/>
          </p:nvSpPr>
          <p:spPr bwMode="auto">
            <a:xfrm>
              <a:off x="1383" y="1797"/>
              <a:ext cx="3584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69" name="Oval 55"/>
            <p:cNvSpPr>
              <a:spLocks noChangeArrowheads="1"/>
            </p:cNvSpPr>
            <p:nvPr/>
          </p:nvSpPr>
          <p:spPr bwMode="auto">
            <a:xfrm>
              <a:off x="1292" y="1752"/>
              <a:ext cx="88" cy="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70" name="Oval 56"/>
            <p:cNvSpPr>
              <a:spLocks noChangeArrowheads="1"/>
            </p:cNvSpPr>
            <p:nvPr/>
          </p:nvSpPr>
          <p:spPr bwMode="auto">
            <a:xfrm>
              <a:off x="4967" y="1752"/>
              <a:ext cx="88" cy="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71" name="Line 57"/>
            <p:cNvSpPr>
              <a:spLocks noChangeShapeType="1"/>
            </p:cNvSpPr>
            <p:nvPr/>
          </p:nvSpPr>
          <p:spPr bwMode="auto">
            <a:xfrm>
              <a:off x="1701" y="1797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72" name="Line 58"/>
            <p:cNvSpPr>
              <a:spLocks noChangeShapeType="1"/>
            </p:cNvSpPr>
            <p:nvPr/>
          </p:nvSpPr>
          <p:spPr bwMode="auto">
            <a:xfrm>
              <a:off x="3152" y="1797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73" name="Line 59"/>
            <p:cNvSpPr>
              <a:spLocks noChangeShapeType="1"/>
            </p:cNvSpPr>
            <p:nvPr/>
          </p:nvSpPr>
          <p:spPr bwMode="auto">
            <a:xfrm>
              <a:off x="4241" y="1798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8174" name="Object 60"/>
            <p:cNvGraphicFramePr>
              <a:graphicFrameLocks noChangeAspect="1"/>
            </p:cNvGraphicFramePr>
            <p:nvPr/>
          </p:nvGraphicFramePr>
          <p:xfrm>
            <a:off x="703" y="1661"/>
            <a:ext cx="468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513" name="公式" r:id="rId17" imgW="317225" imgH="203024" progId="Equation.3">
                    <p:embed/>
                  </p:oleObj>
                </mc:Choice>
                <mc:Fallback>
                  <p:oleObj name="公式" r:id="rId17" imgW="317225" imgH="203024" progId="Equation.3">
                    <p:embed/>
                    <p:pic>
                      <p:nvPicPr>
                        <p:cNvPr id="0" name="Object 6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lum bright="-9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3" y="1661"/>
                          <a:ext cx="468" cy="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175" name="Object 61"/>
            <p:cNvGraphicFramePr>
              <a:graphicFrameLocks noChangeAspect="1"/>
            </p:cNvGraphicFramePr>
            <p:nvPr/>
          </p:nvGraphicFramePr>
          <p:xfrm>
            <a:off x="5149" y="1616"/>
            <a:ext cx="467" cy="2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514" name="公式" r:id="rId19" imgW="317225" imgH="203024" progId="Equation.3">
                    <p:embed/>
                  </p:oleObj>
                </mc:Choice>
                <mc:Fallback>
                  <p:oleObj name="公式" r:id="rId19" imgW="317225" imgH="203024" progId="Equation.3">
                    <p:embed/>
                    <p:pic>
                      <p:nvPicPr>
                        <p:cNvPr id="0" name="Object 6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lum bright="-9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49" y="1616"/>
                          <a:ext cx="467" cy="2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8176" name="Oval 62"/>
            <p:cNvSpPr>
              <a:spLocks noChangeArrowheads="1"/>
            </p:cNvSpPr>
            <p:nvPr/>
          </p:nvSpPr>
          <p:spPr bwMode="auto">
            <a:xfrm>
              <a:off x="2201" y="1752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77" name="Oval 63"/>
            <p:cNvSpPr>
              <a:spLocks noChangeArrowheads="1"/>
            </p:cNvSpPr>
            <p:nvPr/>
          </p:nvSpPr>
          <p:spPr bwMode="auto">
            <a:xfrm>
              <a:off x="3017" y="1752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78" name="Oval 64"/>
            <p:cNvSpPr>
              <a:spLocks noChangeArrowheads="1"/>
            </p:cNvSpPr>
            <p:nvPr/>
          </p:nvSpPr>
          <p:spPr bwMode="auto">
            <a:xfrm>
              <a:off x="2201" y="2342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79" name="Oval 65"/>
            <p:cNvSpPr>
              <a:spLocks noChangeArrowheads="1"/>
            </p:cNvSpPr>
            <p:nvPr/>
          </p:nvSpPr>
          <p:spPr bwMode="auto">
            <a:xfrm>
              <a:off x="3018" y="2342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80" name="Line 66"/>
            <p:cNvSpPr>
              <a:spLocks noChangeShapeType="1"/>
            </p:cNvSpPr>
            <p:nvPr/>
          </p:nvSpPr>
          <p:spPr bwMode="auto">
            <a:xfrm>
              <a:off x="2292" y="2387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81" name="Line 67"/>
            <p:cNvSpPr>
              <a:spLocks noChangeShapeType="1"/>
            </p:cNvSpPr>
            <p:nvPr/>
          </p:nvSpPr>
          <p:spPr bwMode="auto">
            <a:xfrm>
              <a:off x="2337" y="1797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82" name="Line 68"/>
            <p:cNvSpPr>
              <a:spLocks noChangeShapeType="1"/>
            </p:cNvSpPr>
            <p:nvPr/>
          </p:nvSpPr>
          <p:spPr bwMode="auto">
            <a:xfrm>
              <a:off x="3063" y="1797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83" name="Line 69"/>
            <p:cNvSpPr>
              <a:spLocks noChangeShapeType="1"/>
            </p:cNvSpPr>
            <p:nvPr/>
          </p:nvSpPr>
          <p:spPr bwMode="auto">
            <a:xfrm>
              <a:off x="2246" y="2069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84" name="Line 70"/>
            <p:cNvSpPr>
              <a:spLocks noChangeShapeType="1"/>
            </p:cNvSpPr>
            <p:nvPr/>
          </p:nvSpPr>
          <p:spPr bwMode="auto">
            <a:xfrm>
              <a:off x="2564" y="2387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8185" name="Object 71"/>
            <p:cNvGraphicFramePr>
              <a:graphicFrameLocks noChangeAspect="1"/>
            </p:cNvGraphicFramePr>
            <p:nvPr/>
          </p:nvGraphicFramePr>
          <p:xfrm>
            <a:off x="2475" y="2055"/>
            <a:ext cx="290" cy="3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515" name="Equation" r:id="rId21" imgW="215806" imgH="228501" progId="Equation.DSMT4">
                    <p:embed/>
                  </p:oleObj>
                </mc:Choice>
                <mc:Fallback>
                  <p:oleObj name="Equation" r:id="rId21" imgW="215806" imgH="228501" progId="Equation.DSMT4">
                    <p:embed/>
                    <p:pic>
                      <p:nvPicPr>
                        <p:cNvPr id="0" name="Object 7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lum bright="-9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75" y="2055"/>
                          <a:ext cx="290" cy="3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186" name="Object 72"/>
            <p:cNvGraphicFramePr>
              <a:graphicFrameLocks noChangeAspect="1"/>
            </p:cNvGraphicFramePr>
            <p:nvPr/>
          </p:nvGraphicFramePr>
          <p:xfrm>
            <a:off x="3108" y="1933"/>
            <a:ext cx="29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516" name="公式" r:id="rId23" imgW="215713" imgH="190335" progId="Equation.3">
                    <p:embed/>
                  </p:oleObj>
                </mc:Choice>
                <mc:Fallback>
                  <p:oleObj name="公式" r:id="rId23" imgW="215713" imgH="190335" progId="Equation.3">
                    <p:embed/>
                    <p:pic>
                      <p:nvPicPr>
                        <p:cNvPr id="0" name="Object 7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9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08" y="1933"/>
                          <a:ext cx="292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8187" name="Line 73"/>
            <p:cNvSpPr>
              <a:spLocks noChangeShapeType="1"/>
            </p:cNvSpPr>
            <p:nvPr/>
          </p:nvSpPr>
          <p:spPr bwMode="auto">
            <a:xfrm>
              <a:off x="3062" y="1797"/>
              <a:ext cx="0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88" name="Line 74"/>
            <p:cNvSpPr>
              <a:spLocks noChangeShapeType="1"/>
            </p:cNvSpPr>
            <p:nvPr/>
          </p:nvSpPr>
          <p:spPr bwMode="auto">
            <a:xfrm>
              <a:off x="2245" y="1797"/>
              <a:ext cx="0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8189" name="Object 75"/>
            <p:cNvGraphicFramePr>
              <a:graphicFrameLocks noChangeAspect="1"/>
            </p:cNvGraphicFramePr>
            <p:nvPr/>
          </p:nvGraphicFramePr>
          <p:xfrm>
            <a:off x="2981" y="1140"/>
            <a:ext cx="72" cy="1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517" name="公式" r:id="rId24" imgW="114151" imgH="215619" progId="Equation.3">
                    <p:embed/>
                  </p:oleObj>
                </mc:Choice>
                <mc:Fallback>
                  <p:oleObj name="公式" r:id="rId24" imgW="114151" imgH="215619" progId="Equation.3">
                    <p:embed/>
                    <p:pic>
                      <p:nvPicPr>
                        <p:cNvPr id="0" name="Object 7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81" y="1140"/>
                          <a:ext cx="72" cy="1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190" name="Object 76"/>
            <p:cNvGraphicFramePr>
              <a:graphicFrameLocks noChangeAspect="1"/>
            </p:cNvGraphicFramePr>
            <p:nvPr/>
          </p:nvGraphicFramePr>
          <p:xfrm>
            <a:off x="2981" y="1140"/>
            <a:ext cx="72" cy="1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518" name="公式" r:id="rId25" imgW="114151" imgH="215619" progId="Equation.3">
                    <p:embed/>
                  </p:oleObj>
                </mc:Choice>
                <mc:Fallback>
                  <p:oleObj name="公式" r:id="rId25" imgW="114151" imgH="215619" progId="Equation.3">
                    <p:embed/>
                    <p:pic>
                      <p:nvPicPr>
                        <p:cNvPr id="0" name="Object 7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81" y="1140"/>
                          <a:ext cx="72" cy="1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8191" name="Oval 77"/>
            <p:cNvSpPr>
              <a:spLocks noChangeArrowheads="1"/>
            </p:cNvSpPr>
            <p:nvPr/>
          </p:nvSpPr>
          <p:spPr bwMode="auto">
            <a:xfrm>
              <a:off x="1746" y="1760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92" name="Oval 78"/>
            <p:cNvSpPr>
              <a:spLocks noChangeArrowheads="1"/>
            </p:cNvSpPr>
            <p:nvPr/>
          </p:nvSpPr>
          <p:spPr bwMode="auto">
            <a:xfrm>
              <a:off x="4215" y="1777"/>
              <a:ext cx="88" cy="7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93" name="Line 79"/>
            <p:cNvSpPr>
              <a:spLocks noChangeShapeType="1"/>
            </p:cNvSpPr>
            <p:nvPr/>
          </p:nvSpPr>
          <p:spPr bwMode="auto">
            <a:xfrm>
              <a:off x="2383" y="1162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94" name="Line 81"/>
            <p:cNvSpPr>
              <a:spLocks noChangeShapeType="1"/>
            </p:cNvSpPr>
            <p:nvPr/>
          </p:nvSpPr>
          <p:spPr bwMode="auto">
            <a:xfrm>
              <a:off x="1791" y="1162"/>
              <a:ext cx="0" cy="149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95" name="Line 82"/>
            <p:cNvSpPr>
              <a:spLocks noChangeShapeType="1"/>
            </p:cNvSpPr>
            <p:nvPr/>
          </p:nvSpPr>
          <p:spPr bwMode="auto">
            <a:xfrm>
              <a:off x="1791" y="1162"/>
              <a:ext cx="204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96" name="Line 83"/>
            <p:cNvSpPr>
              <a:spLocks noChangeShapeType="1"/>
            </p:cNvSpPr>
            <p:nvPr/>
          </p:nvSpPr>
          <p:spPr bwMode="auto">
            <a:xfrm>
              <a:off x="3833" y="1162"/>
              <a:ext cx="453" cy="6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97" name="Line 84"/>
            <p:cNvSpPr>
              <a:spLocks noChangeShapeType="1"/>
            </p:cNvSpPr>
            <p:nvPr/>
          </p:nvSpPr>
          <p:spPr bwMode="auto">
            <a:xfrm flipH="1">
              <a:off x="3969" y="1842"/>
              <a:ext cx="317" cy="8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98" name="Line 85"/>
            <p:cNvSpPr>
              <a:spLocks noChangeShapeType="1"/>
            </p:cNvSpPr>
            <p:nvPr/>
          </p:nvSpPr>
          <p:spPr bwMode="auto">
            <a:xfrm>
              <a:off x="1474" y="1797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8199" name="Object 86"/>
            <p:cNvGraphicFramePr>
              <a:graphicFrameLocks noChangeAspect="1"/>
            </p:cNvGraphicFramePr>
            <p:nvPr/>
          </p:nvGraphicFramePr>
          <p:xfrm>
            <a:off x="3436" y="1465"/>
            <a:ext cx="273" cy="3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519" name="Equation" r:id="rId26" imgW="203112" imgH="228501" progId="Equation.DSMT4">
                    <p:embed/>
                  </p:oleObj>
                </mc:Choice>
                <mc:Fallback>
                  <p:oleObj name="Equation" r:id="rId26" imgW="203112" imgH="228501" progId="Equation.DSMT4">
                    <p:embed/>
                    <p:pic>
                      <p:nvPicPr>
                        <p:cNvPr id="0" name="Object 8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lum bright="-9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36" y="1465"/>
                          <a:ext cx="273" cy="3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200" name="Object 87"/>
            <p:cNvGraphicFramePr>
              <a:graphicFrameLocks noChangeAspect="1"/>
            </p:cNvGraphicFramePr>
            <p:nvPr/>
          </p:nvGraphicFramePr>
          <p:xfrm>
            <a:off x="2616" y="845"/>
            <a:ext cx="256" cy="3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520" name="Equation" r:id="rId28" imgW="190500" imgH="228600" progId="Equation.DSMT4">
                    <p:embed/>
                  </p:oleObj>
                </mc:Choice>
                <mc:Fallback>
                  <p:oleObj name="Equation" r:id="rId28" imgW="190500" imgH="228600" progId="Equation.DSMT4">
                    <p:embed/>
                    <p:pic>
                      <p:nvPicPr>
                        <p:cNvPr id="0" name="Object 8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lum bright="-9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16" y="845"/>
                          <a:ext cx="256" cy="3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58263E-C41E-42A6-99C8-CA9BC3426263}" type="slidenum">
              <a:rPr lang="en-US" altLang="zh-CN"/>
              <a:pPr>
                <a:defRPr/>
              </a:pPr>
              <a:t>47</a:t>
            </a:fld>
            <a:endParaRPr lang="en-US" altLang="zh-CN"/>
          </a:p>
        </p:txBody>
      </p:sp>
      <p:grpSp>
        <p:nvGrpSpPr>
          <p:cNvPr id="39942" name="Group 6"/>
          <p:cNvGrpSpPr>
            <a:grpSpLocks/>
          </p:cNvGrpSpPr>
          <p:nvPr/>
        </p:nvGrpSpPr>
        <p:grpSpPr bwMode="auto">
          <a:xfrm>
            <a:off x="468313" y="1052513"/>
            <a:ext cx="8389937" cy="1728787"/>
            <a:chOff x="295" y="663"/>
            <a:chExt cx="5285" cy="1089"/>
          </a:xfrm>
        </p:grpSpPr>
        <p:sp>
          <p:nvSpPr>
            <p:cNvPr id="49159" name="Rectangle 2"/>
            <p:cNvSpPr>
              <a:spLocks noChangeArrowheads="1"/>
            </p:cNvSpPr>
            <p:nvPr/>
          </p:nvSpPr>
          <p:spPr bwMode="auto">
            <a:xfrm>
              <a:off x="295" y="663"/>
              <a:ext cx="5285" cy="10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  <a:buFont typeface="Wingdings" pitchFamily="2" charset="2"/>
                <a:buAutoNum type="arabicPeriod"/>
              </a:pPr>
              <a:endParaRPr lang="en-US" altLang="zh-CN" sz="3200" b="1">
                <a:latin typeface="Arial" charset="0"/>
              </a:endParaRPr>
            </a:p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  <a:buFont typeface="Wingdings" pitchFamily="2" charset="2"/>
                <a:buAutoNum type="arabicPeriod"/>
              </a:pPr>
              <a:r>
                <a:rPr lang="zh-CN" altLang="en-US" sz="3200" b="1">
                  <a:latin typeface="Arial" charset="0"/>
                </a:rPr>
                <a:t>调整系数              就能单独调整滤波器的第</a:t>
              </a:r>
              <a:r>
                <a:rPr lang="en-US" altLang="zh-CN" sz="3200" b="1">
                  <a:latin typeface="Arial" charset="0"/>
                </a:rPr>
                <a:t>k</a:t>
              </a:r>
              <a:r>
                <a:rPr lang="zh-CN" altLang="en-US" sz="3200" b="1">
                  <a:latin typeface="Arial" charset="0"/>
                </a:rPr>
                <a:t>对极点；而不影响其它零极点。</a:t>
              </a:r>
            </a:p>
          </p:txBody>
        </p:sp>
        <p:graphicFrame>
          <p:nvGraphicFramePr>
            <p:cNvPr id="49160" name="Object 3"/>
            <p:cNvGraphicFramePr>
              <a:graphicFrameLocks noChangeAspect="1"/>
            </p:cNvGraphicFramePr>
            <p:nvPr/>
          </p:nvGraphicFramePr>
          <p:xfrm>
            <a:off x="1882" y="1026"/>
            <a:ext cx="761" cy="3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9180" name="公式" r:id="rId3" imgW="495085" imgH="228501" progId="Equation.3">
                    <p:embed/>
                  </p:oleObj>
                </mc:Choice>
                <mc:Fallback>
                  <p:oleObj name="公式" r:id="rId3" imgW="495085" imgH="228501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3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82" y="1026"/>
                          <a:ext cx="761" cy="35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539750" y="3284538"/>
            <a:ext cx="8389938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  <a:buFontTx/>
              <a:buAutoNum type="arabicPeriod" startAt="2"/>
            </a:pPr>
            <a:r>
              <a:rPr lang="zh-CN" altLang="en-US" sz="3200" b="1">
                <a:latin typeface="Arial" charset="0"/>
              </a:rPr>
              <a:t>不能单独调整系统的零点。</a:t>
            </a:r>
          </a:p>
          <a:p>
            <a:pPr marL="609600" indent="-609600">
              <a:spcBef>
                <a:spcPct val="20000"/>
              </a:spcBef>
              <a:buClr>
                <a:schemeClr val="tx1"/>
              </a:buClr>
              <a:buFontTx/>
              <a:buAutoNum type="arabicPeriod" startAt="2"/>
            </a:pPr>
            <a:endParaRPr lang="zh-CN" altLang="en-US" sz="3200" b="1">
              <a:latin typeface="Arial" charset="0"/>
            </a:endParaRPr>
          </a:p>
          <a:p>
            <a:pPr marL="609600" indent="-609600">
              <a:spcBef>
                <a:spcPct val="20000"/>
              </a:spcBef>
              <a:buClr>
                <a:schemeClr val="tx1"/>
              </a:buClr>
              <a:buFontTx/>
              <a:buAutoNum type="arabicPeriod" startAt="2"/>
            </a:pPr>
            <a:r>
              <a:rPr lang="zh-CN" altLang="en-US" sz="3200" b="1">
                <a:latin typeface="Arial" charset="0"/>
              </a:rPr>
              <a:t>各个子系统的误差相互没有影响，因此，误差比级联结构要小。</a:t>
            </a:r>
          </a:p>
          <a:p>
            <a:pPr marL="609600" indent="-609600">
              <a:spcBef>
                <a:spcPct val="20000"/>
              </a:spcBef>
              <a:buClr>
                <a:schemeClr val="tx1"/>
              </a:buClr>
              <a:buFont typeface="Wingdings" pitchFamily="2" charset="2"/>
              <a:buAutoNum type="arabicPeriod"/>
            </a:pPr>
            <a:endParaRPr lang="en-US" altLang="zh-CN" sz="3200" b="1">
              <a:latin typeface="Arial" charset="0"/>
            </a:endParaRPr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468313" y="549275"/>
            <a:ext cx="8389937" cy="64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>
                <a:latin typeface="Arial" charset="0"/>
              </a:rPr>
              <a:t>并联结构的特点</a:t>
            </a:r>
          </a:p>
        </p:txBody>
      </p:sp>
      <p:sp>
        <p:nvSpPr>
          <p:cNvPr id="2" name="动作按钮: 后退或前一项 1">
            <a:hlinkClick r:id="rId5" action="ppaction://hlinksldjump" highlightClick="1"/>
          </p:cNvPr>
          <p:cNvSpPr/>
          <p:nvPr/>
        </p:nvSpPr>
        <p:spPr>
          <a:xfrm>
            <a:off x="7956550" y="2349500"/>
            <a:ext cx="503238" cy="4318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9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9B59AB-2D96-4F73-A0D8-633FBBA844D2}" type="slidenum">
              <a:rPr lang="en-US" altLang="zh-CN"/>
              <a:pPr>
                <a:defRPr/>
              </a:pPr>
              <a:t>48</a:t>
            </a:fld>
            <a:endParaRPr lang="en-US" altLang="zh-CN"/>
          </a:p>
        </p:txBody>
      </p:sp>
      <p:sp>
        <p:nvSpPr>
          <p:cNvPr id="50179" name="Rectangle 2"/>
          <p:cNvSpPr>
            <a:spLocks noChangeArrowheads="1"/>
          </p:cNvSpPr>
          <p:nvPr/>
        </p:nvSpPr>
        <p:spPr bwMode="auto">
          <a:xfrm>
            <a:off x="539750" y="1557338"/>
            <a:ext cx="7993063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en-US" altLang="zh-CN" sz="3400" b="1" dirty="0">
                <a:latin typeface="Arial" charset="0"/>
              </a:rPr>
              <a:t>     </a:t>
            </a:r>
            <a:r>
              <a:rPr lang="zh-CN" altLang="en-US" sz="3400" b="1" dirty="0">
                <a:latin typeface="Arial" charset="0"/>
              </a:rPr>
              <a:t>如果将原网络中所有的支路方向倒转，并将输入</a:t>
            </a:r>
            <a:r>
              <a:rPr lang="en-US" altLang="zh-CN" sz="3400" b="1" dirty="0">
                <a:latin typeface="Arial" charset="0"/>
              </a:rPr>
              <a:t>x(n)</a:t>
            </a:r>
            <a:r>
              <a:rPr lang="zh-CN" altLang="en-US" sz="3400" b="1" dirty="0">
                <a:latin typeface="Arial" charset="0"/>
              </a:rPr>
              <a:t>、输出</a:t>
            </a:r>
            <a:r>
              <a:rPr lang="en-US" altLang="zh-CN" sz="3400" b="1" dirty="0">
                <a:latin typeface="Arial" charset="0"/>
              </a:rPr>
              <a:t>y(n)</a:t>
            </a:r>
            <a:r>
              <a:rPr lang="zh-CN" altLang="en-US" sz="3400" b="1" dirty="0">
                <a:latin typeface="Arial" charset="0"/>
              </a:rPr>
              <a:t>相互交换，则其系统函数</a:t>
            </a:r>
            <a:r>
              <a:rPr lang="en-US" altLang="zh-CN" sz="3400" b="1" dirty="0">
                <a:latin typeface="Arial" charset="0"/>
              </a:rPr>
              <a:t>H(z)</a:t>
            </a:r>
            <a:r>
              <a:rPr lang="zh-CN" altLang="en-US" sz="3400" b="1" dirty="0">
                <a:latin typeface="Arial" charset="0"/>
              </a:rPr>
              <a:t>不变。</a:t>
            </a:r>
          </a:p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endParaRPr lang="zh-CN" altLang="en-US" sz="3400" b="1" dirty="0">
              <a:latin typeface="Arial" charset="0"/>
            </a:endParaRPr>
          </a:p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endParaRPr lang="zh-CN" altLang="en-US" sz="3400" b="1" dirty="0">
              <a:latin typeface="Arial" charset="0"/>
            </a:endParaRPr>
          </a:p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400" b="1" dirty="0">
                <a:latin typeface="Arial" charset="0"/>
              </a:rPr>
              <a:t>        （不要求掌握）</a:t>
            </a:r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title" sz="quarter"/>
          </p:nvPr>
        </p:nvSpPr>
        <p:spPr>
          <a:xfrm>
            <a:off x="611188" y="188913"/>
            <a:ext cx="7772400" cy="11430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zh-CN" altLang="en-US" b="1">
                <a:latin typeface="Arial Narrow" pitchFamily="34" charset="0"/>
              </a:rPr>
              <a:t>五、转置定理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721C60-4926-4982-A39B-A2F65AA45794}" type="slidenum">
              <a:rPr lang="en-US" altLang="zh-CN"/>
              <a:pPr>
                <a:defRPr/>
              </a:pPr>
              <a:t>49</a:t>
            </a:fld>
            <a:endParaRPr lang="en-US" altLang="zh-CN" dirty="0"/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539750" y="476250"/>
            <a:ext cx="78486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CN" altLang="en-US" sz="3000" b="1">
                <a:cs typeface="Times New Roman" pitchFamily="18" charset="0"/>
              </a:rPr>
              <a:t>例题：一个线性移不变系统的系统函数为：</a:t>
            </a:r>
            <a:endParaRPr lang="zh-CN" altLang="en-US" sz="3000" b="1">
              <a:latin typeface="Arial" charset="0"/>
            </a:endParaRPr>
          </a:p>
        </p:txBody>
      </p:sp>
      <p:graphicFrame>
        <p:nvGraphicFramePr>
          <p:cNvPr id="43012" name="Object 4"/>
          <p:cNvGraphicFramePr>
            <a:graphicFrameLocks noChangeAspect="1"/>
          </p:cNvGraphicFramePr>
          <p:nvPr/>
        </p:nvGraphicFramePr>
        <p:xfrm>
          <a:off x="2411413" y="1289050"/>
          <a:ext cx="4248150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9" name="Equation" r:id="rId3" imgW="1714500" imgH="419100" progId="Equation.DSMT4">
                  <p:embed/>
                </p:oleObj>
              </mc:Choice>
              <mc:Fallback>
                <p:oleObj name="Equation" r:id="rId3" imgW="1714500" imgH="4191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1289050"/>
                        <a:ext cx="4248150" cy="1038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5" name="Rectangle 6"/>
          <p:cNvSpPr>
            <a:spLocks noChangeArrowheads="1"/>
          </p:cNvSpPr>
          <p:nvPr/>
        </p:nvSpPr>
        <p:spPr bwMode="auto">
          <a:xfrm>
            <a:off x="3463925" y="3646488"/>
            <a:ext cx="212725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 sz="900"/>
              <a:t> </a:t>
            </a:r>
            <a:endParaRPr lang="en-US" altLang="zh-CN">
              <a:latin typeface="Arial" charset="0"/>
            </a:endParaRP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485775" y="2565400"/>
            <a:ext cx="865822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3000" b="1"/>
              <a:t>画出该系统级联和并联结构（以一阶基本节表示）</a:t>
            </a:r>
            <a:r>
              <a:rPr lang="zh-CN" altLang="en-US" b="1"/>
              <a:t> </a:t>
            </a: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485775" y="3429000"/>
            <a:ext cx="94932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3000" b="1"/>
              <a:t>解：</a:t>
            </a:r>
            <a:endParaRPr lang="zh-CN" altLang="en-US" b="1"/>
          </a:p>
        </p:txBody>
      </p:sp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1476375" y="3500438"/>
            <a:ext cx="3671888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CN" altLang="en-US" sz="3000" b="1"/>
              <a:t>将</a:t>
            </a:r>
            <a:r>
              <a:rPr lang="en-US" altLang="zh-CN" sz="3000" b="1"/>
              <a:t>H(z)</a:t>
            </a:r>
            <a:r>
              <a:rPr lang="zh-CN" altLang="en-US" sz="3000" b="1"/>
              <a:t>进行分解</a:t>
            </a:r>
          </a:p>
        </p:txBody>
      </p:sp>
      <p:sp>
        <p:nvSpPr>
          <p:cNvPr id="43019" name="Rectangle 11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3018" name="Object 10"/>
          <p:cNvGraphicFramePr>
            <a:graphicFrameLocks noChangeAspect="1"/>
          </p:cNvGraphicFramePr>
          <p:nvPr/>
        </p:nvGraphicFramePr>
        <p:xfrm>
          <a:off x="2987675" y="5373688"/>
          <a:ext cx="3459163" cy="1033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0" name="Equation" r:id="rId5" imgW="1497950" imgH="444307" progId="Equation.DSMT4">
                  <p:embed/>
                </p:oleObj>
              </mc:Choice>
              <mc:Fallback>
                <p:oleObj name="Equation" r:id="rId5" imgW="1497950" imgH="444307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5373688"/>
                        <a:ext cx="3459163" cy="1033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21" name="Object 13"/>
          <p:cNvGraphicFramePr>
            <a:graphicFrameLocks noChangeAspect="1"/>
          </p:cNvGraphicFramePr>
          <p:nvPr/>
        </p:nvGraphicFramePr>
        <p:xfrm>
          <a:off x="2124075" y="4221163"/>
          <a:ext cx="3840163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1" name="Equation" r:id="rId7" imgW="1663700" imgH="419100" progId="Equation.DSMT4">
                  <p:embed/>
                </p:oleObj>
              </mc:Choice>
              <mc:Fallback>
                <p:oleObj name="Equation" r:id="rId7" imgW="1663700" imgH="4191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4221163"/>
                        <a:ext cx="3840163" cy="97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3" grpId="0"/>
      <p:bldP spid="43015" grpId="0"/>
      <p:bldP spid="43016" grpId="0"/>
      <p:bldP spid="43017" grpId="0"/>
      <p:bldP spid="4301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C7132A-6DB3-4573-8070-199C73D4DC64}" type="slidenum">
              <a:rPr lang="en-US" altLang="zh-CN"/>
              <a:pPr>
                <a:defRPr/>
              </a:pPr>
              <a:t>50</a:t>
            </a:fld>
            <a:endParaRPr lang="en-US" altLang="zh-CN"/>
          </a:p>
        </p:txBody>
      </p:sp>
      <p:sp>
        <p:nvSpPr>
          <p:cNvPr id="52227" name="Rectangle 4"/>
          <p:cNvSpPr>
            <a:spLocks noChangeArrowheads="1"/>
          </p:cNvSpPr>
          <p:nvPr/>
        </p:nvSpPr>
        <p:spPr bwMode="auto">
          <a:xfrm>
            <a:off x="3463925" y="4151313"/>
            <a:ext cx="212725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 sz="900"/>
              <a:t> </a:t>
            </a:r>
            <a:endParaRPr lang="en-US" altLang="zh-CN">
              <a:latin typeface="Arial" charset="0"/>
            </a:endParaRPr>
          </a:p>
        </p:txBody>
      </p:sp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395288" y="1557338"/>
            <a:ext cx="3671887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CN" altLang="en-US" sz="3000" b="1"/>
              <a:t>则，级联结构为</a:t>
            </a:r>
          </a:p>
        </p:txBody>
      </p:sp>
      <p:sp>
        <p:nvSpPr>
          <p:cNvPr id="52229" name="Rectangle 8"/>
          <p:cNvSpPr>
            <a:spLocks noChangeArrowheads="1"/>
          </p:cNvSpPr>
          <p:nvPr/>
        </p:nvSpPr>
        <p:spPr bwMode="auto">
          <a:xfrm>
            <a:off x="0" y="3709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pic>
        <p:nvPicPr>
          <p:cNvPr id="44044" name="Picture 12" descr="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349500"/>
            <a:ext cx="7777162" cy="198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5" name="Rectangle 13"/>
          <p:cNvSpPr>
            <a:spLocks noChangeArrowheads="1"/>
          </p:cNvSpPr>
          <p:nvPr/>
        </p:nvSpPr>
        <p:spPr bwMode="auto">
          <a:xfrm>
            <a:off x="395288" y="3860800"/>
            <a:ext cx="115252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CN" altLang="en-US" sz="3000" b="1"/>
              <a:t>或</a:t>
            </a:r>
          </a:p>
        </p:txBody>
      </p:sp>
      <p:pic>
        <p:nvPicPr>
          <p:cNvPr id="44046" name="Picture 14" descr="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652963"/>
            <a:ext cx="7921625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4047" name="Object 15"/>
          <p:cNvGraphicFramePr>
            <a:graphicFrameLocks noChangeAspect="1"/>
          </p:cNvGraphicFramePr>
          <p:nvPr/>
        </p:nvGraphicFramePr>
        <p:xfrm>
          <a:off x="2700338" y="260350"/>
          <a:ext cx="4279900" cy="103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3" name="Equation" r:id="rId5" imgW="1854200" imgH="444500" progId="Equation.DSMT4">
                  <p:embed/>
                </p:oleObj>
              </mc:Choice>
              <mc:Fallback>
                <p:oleObj name="Equation" r:id="rId5" imgW="1854200" imgH="4445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260350"/>
                        <a:ext cx="4279900" cy="1033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灯片编号占位符 5"/>
          <p:cNvSpPr txBox="1">
            <a:spLocks/>
          </p:cNvSpPr>
          <p:nvPr/>
        </p:nvSpPr>
        <p:spPr bwMode="auto">
          <a:xfrm>
            <a:off x="6705600" y="63976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+mn-lt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/>
              <a:t>50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9" grpId="0"/>
      <p:bldP spid="4404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4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53252" name="Rectangle 10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506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7742528"/>
              </p:ext>
            </p:extLst>
          </p:nvPr>
        </p:nvGraphicFramePr>
        <p:xfrm>
          <a:off x="5004048" y="2852936"/>
          <a:ext cx="4021137" cy="89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26" name="Equation" r:id="rId3" imgW="1765080" imgH="393480" progId="Equation.DSMT4">
                  <p:embed/>
                </p:oleObj>
              </mc:Choice>
              <mc:Fallback>
                <p:oleObj name="Equation" r:id="rId3" imgW="176508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8" y="2852936"/>
                        <a:ext cx="4021137" cy="896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7" name="Rectangle 11"/>
          <p:cNvSpPr>
            <a:spLocks noChangeArrowheads="1"/>
          </p:cNvSpPr>
          <p:nvPr/>
        </p:nvSpPr>
        <p:spPr bwMode="auto">
          <a:xfrm>
            <a:off x="251520" y="5114254"/>
            <a:ext cx="27416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800" b="1"/>
              <a:t>故，并联结构为</a:t>
            </a:r>
            <a:r>
              <a:rPr lang="zh-CN" altLang="en-US"/>
              <a:t> </a:t>
            </a:r>
          </a:p>
        </p:txBody>
      </p:sp>
      <p:sp>
        <p:nvSpPr>
          <p:cNvPr id="53255" name="Rectangle 13"/>
          <p:cNvSpPr>
            <a:spLocks noChangeArrowheads="1"/>
          </p:cNvSpPr>
          <p:nvPr/>
        </p:nvSpPr>
        <p:spPr bwMode="auto">
          <a:xfrm>
            <a:off x="0" y="2628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5071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8979981"/>
              </p:ext>
            </p:extLst>
          </p:nvPr>
        </p:nvGraphicFramePr>
        <p:xfrm>
          <a:off x="279241" y="332656"/>
          <a:ext cx="3453690" cy="8707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27" name="Equation" r:id="rId5" imgW="1663700" imgH="419100" progId="Equation.DSMT4">
                  <p:embed/>
                </p:oleObj>
              </mc:Choice>
              <mc:Fallback>
                <p:oleObj name="Equation" r:id="rId5" imgW="16637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241" y="332656"/>
                        <a:ext cx="3453690" cy="8707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灯片编号占位符 5"/>
          <p:cNvSpPr txBox="1">
            <a:spLocks/>
          </p:cNvSpPr>
          <p:nvPr/>
        </p:nvSpPr>
        <p:spPr bwMode="auto">
          <a:xfrm>
            <a:off x="6705600" y="63976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+mn-lt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/>
              <a:t>51</a:t>
            </a:r>
            <a:endParaRPr lang="en-US" altLang="zh-CN" dirty="0"/>
          </a:p>
        </p:txBody>
      </p:sp>
      <p:pic>
        <p:nvPicPr>
          <p:cNvPr id="54298" name="Picture 2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141113"/>
            <a:ext cx="5354329" cy="2737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7200494"/>
              </p:ext>
            </p:extLst>
          </p:nvPr>
        </p:nvGraphicFramePr>
        <p:xfrm>
          <a:off x="3753272" y="404664"/>
          <a:ext cx="2952328" cy="817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28" name="Equation" r:id="rId8" imgW="1422360" imgH="393480" progId="Equation.DSMT4">
                  <p:embed/>
                </p:oleObj>
              </mc:Choice>
              <mc:Fallback>
                <p:oleObj name="Equation" r:id="rId8" imgW="142236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3272" y="404664"/>
                        <a:ext cx="2952328" cy="817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8350818"/>
              </p:ext>
            </p:extLst>
          </p:nvPr>
        </p:nvGraphicFramePr>
        <p:xfrm>
          <a:off x="827584" y="1412776"/>
          <a:ext cx="3479076" cy="10281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29" name="Equation" r:id="rId10" imgW="1676160" imgH="495000" progId="Equation.DSMT4">
                  <p:embed/>
                </p:oleObj>
              </mc:Choice>
              <mc:Fallback>
                <p:oleObj name="Equation" r:id="rId10" imgW="1676160" imgH="495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1412776"/>
                        <a:ext cx="3479076" cy="10281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14354"/>
              </p:ext>
            </p:extLst>
          </p:nvPr>
        </p:nvGraphicFramePr>
        <p:xfrm>
          <a:off x="323528" y="2852936"/>
          <a:ext cx="4400550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30" name="Equation" r:id="rId12" imgW="2120760" imgH="457200" progId="Equation.DSMT4">
                  <p:embed/>
                </p:oleObj>
              </mc:Choice>
              <mc:Fallback>
                <p:oleObj name="Equation" r:id="rId12" imgW="212076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2852936"/>
                        <a:ext cx="4400550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972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5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5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4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4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7" grpId="0"/>
    </p:bld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2716</TotalTime>
  <Words>1538</Words>
  <Application>Microsoft Office PowerPoint</Application>
  <PresentationFormat>全屏显示(4:3)</PresentationFormat>
  <Paragraphs>220</Paragraphs>
  <Slides>51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51</vt:i4>
      </vt:variant>
    </vt:vector>
  </HeadingPairs>
  <TitlesOfParts>
    <vt:vector size="63" baseType="lpstr">
      <vt:lpstr>仿宋_GB2312</vt:lpstr>
      <vt:lpstr>华文中宋</vt:lpstr>
      <vt:lpstr>隶书</vt:lpstr>
      <vt:lpstr>宋体</vt:lpstr>
      <vt:lpstr>Arial</vt:lpstr>
      <vt:lpstr>Arial Narrow</vt:lpstr>
      <vt:lpstr>Times New Roman</vt:lpstr>
      <vt:lpstr>Wingdings</vt:lpstr>
      <vt:lpstr>默认设计模板</vt:lpstr>
      <vt:lpstr>Equation</vt:lpstr>
      <vt:lpstr>公式</vt:lpstr>
      <vt:lpstr>MathType 5.0 Equation</vt:lpstr>
      <vt:lpstr>第 五 章  数字滤波器的基本结构</vt:lpstr>
      <vt:lpstr>学习目标</vt:lpstr>
      <vt:lpstr>本章内容</vt:lpstr>
      <vt:lpstr>5.1   无限长单位冲激响应（IIR）系统和         有限长单位冲激响应（FIR）系统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5.2   数字滤波器的基本结构</vt:lpstr>
      <vt:lpstr>二、数字滤波器的工作原理</vt:lpstr>
      <vt:lpstr>则线性移不变系统的输出为：</vt:lpstr>
      <vt:lpstr>三   数字滤波器的基本结构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5.3   无限长单位冲激响应（IIR）         滤波器的基本结构</vt:lpstr>
      <vt:lpstr>PowerPoint 演示文稿</vt:lpstr>
      <vt:lpstr>一、直接 I 型</vt:lpstr>
      <vt:lpstr>PowerPoint 演示文稿</vt:lpstr>
      <vt:lpstr>PowerPoint 演示文稿</vt:lpstr>
      <vt:lpstr>二、直接II型</vt:lpstr>
      <vt:lpstr>PowerPoint 演示文稿</vt:lpstr>
      <vt:lpstr>PowerPoint 演示文稿</vt:lpstr>
      <vt:lpstr>PowerPoint 演示文稿</vt:lpstr>
      <vt:lpstr>三、级联型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四、并联型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五、转置定理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 五 章  数字滤波器的基本结构</dc:title>
  <dc:creator>gao</dc:creator>
  <cp:lastModifiedBy>hu</cp:lastModifiedBy>
  <cp:revision>59</cp:revision>
  <dcterms:created xsi:type="dcterms:W3CDTF">2009-06-06T14:59:57Z</dcterms:created>
  <dcterms:modified xsi:type="dcterms:W3CDTF">2022-11-04T02:26:46Z</dcterms:modified>
</cp:coreProperties>
</file>