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9" r:id="rId10"/>
    <p:sldId id="270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11" Type="http://schemas.openxmlformats.org/officeDocument/2006/relationships/image" Target="../media/image16.wmf"/><Relationship Id="rId5" Type="http://schemas.openxmlformats.org/officeDocument/2006/relationships/image" Target="../media/image1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7" Type="http://schemas.openxmlformats.org/officeDocument/2006/relationships/image" Target="../media/image12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12.wmf"/><Relationship Id="rId7" Type="http://schemas.openxmlformats.org/officeDocument/2006/relationships/image" Target="../media/image28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9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Relationship Id="rId9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3.wmf"/><Relationship Id="rId7" Type="http://schemas.openxmlformats.org/officeDocument/2006/relationships/image" Target="../media/image12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7.wmf"/><Relationship Id="rId11" Type="http://schemas.openxmlformats.org/officeDocument/2006/relationships/image" Target="../media/image9.wmf"/><Relationship Id="rId5" Type="http://schemas.openxmlformats.org/officeDocument/2006/relationships/image" Target="../media/image11.wmf"/><Relationship Id="rId10" Type="http://schemas.openxmlformats.org/officeDocument/2006/relationships/image" Target="../media/image27.wmf"/><Relationship Id="rId4" Type="http://schemas.openxmlformats.org/officeDocument/2006/relationships/image" Target="../media/image10.wmf"/><Relationship Id="rId9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12.wmf"/><Relationship Id="rId7" Type="http://schemas.openxmlformats.org/officeDocument/2006/relationships/image" Target="../media/image3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9.wmf"/><Relationship Id="rId5" Type="http://schemas.openxmlformats.org/officeDocument/2006/relationships/image" Target="../media/image29.wmf"/><Relationship Id="rId4" Type="http://schemas.openxmlformats.org/officeDocument/2006/relationships/image" Target="../media/image35.wmf"/><Relationship Id="rId9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23.wmf"/><Relationship Id="rId7" Type="http://schemas.openxmlformats.org/officeDocument/2006/relationships/image" Target="../media/image12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9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12.wmf"/><Relationship Id="rId7" Type="http://schemas.openxmlformats.org/officeDocument/2006/relationships/image" Target="../media/image43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9.wmf"/><Relationship Id="rId5" Type="http://schemas.openxmlformats.org/officeDocument/2006/relationships/image" Target="../media/image29.wmf"/><Relationship Id="rId4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23.wmf"/><Relationship Id="rId7" Type="http://schemas.openxmlformats.org/officeDocument/2006/relationships/image" Target="../media/image12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7.wmf"/><Relationship Id="rId11" Type="http://schemas.openxmlformats.org/officeDocument/2006/relationships/image" Target="../media/image9.wmf"/><Relationship Id="rId5" Type="http://schemas.openxmlformats.org/officeDocument/2006/relationships/image" Target="../media/image11.wmf"/><Relationship Id="rId10" Type="http://schemas.openxmlformats.org/officeDocument/2006/relationships/image" Target="../media/image27.wmf"/><Relationship Id="rId4" Type="http://schemas.openxmlformats.org/officeDocument/2006/relationships/image" Target="../media/image10.wmf"/><Relationship Id="rId9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12.wmf"/><Relationship Id="rId7" Type="http://schemas.openxmlformats.org/officeDocument/2006/relationships/image" Target="../media/image49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9.wmf"/><Relationship Id="rId5" Type="http://schemas.openxmlformats.org/officeDocument/2006/relationships/image" Target="../media/image27.wmf"/><Relationship Id="rId4" Type="http://schemas.openxmlformats.org/officeDocument/2006/relationships/image" Target="../media/image48.wmf"/><Relationship Id="rId9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0.wmf"/><Relationship Id="rId18" Type="http://schemas.openxmlformats.org/officeDocument/2006/relationships/oleObject" Target="../embeddings/oleObject14.bin"/><Relationship Id="rId26" Type="http://schemas.openxmlformats.org/officeDocument/2006/relationships/oleObject" Target="../embeddings/oleObject19.bin"/><Relationship Id="rId3" Type="http://schemas.openxmlformats.org/officeDocument/2006/relationships/oleObject" Target="../embeddings/oleObject6.bin"/><Relationship Id="rId21" Type="http://schemas.openxmlformats.org/officeDocument/2006/relationships/image" Target="../media/image14.wmf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12.wmf"/><Relationship Id="rId25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3.bin"/><Relationship Id="rId20" Type="http://schemas.openxmlformats.org/officeDocument/2006/relationships/oleObject" Target="../embeddings/oleObject15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10.bin"/><Relationship Id="rId24" Type="http://schemas.openxmlformats.org/officeDocument/2006/relationships/oleObject" Target="../embeddings/oleObject17.bin"/><Relationship Id="rId5" Type="http://schemas.openxmlformats.org/officeDocument/2006/relationships/oleObject" Target="../embeddings/oleObject7.bin"/><Relationship Id="rId15" Type="http://schemas.openxmlformats.org/officeDocument/2006/relationships/image" Target="../media/image11.wmf"/><Relationship Id="rId23" Type="http://schemas.openxmlformats.org/officeDocument/2006/relationships/image" Target="../media/image15.wmf"/><Relationship Id="rId10" Type="http://schemas.openxmlformats.org/officeDocument/2006/relationships/image" Target="../media/image9.wmf"/><Relationship Id="rId19" Type="http://schemas.openxmlformats.org/officeDocument/2006/relationships/image" Target="../media/image13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9.bin"/><Relationship Id="rId14" Type="http://schemas.openxmlformats.org/officeDocument/2006/relationships/oleObject" Target="../embeddings/oleObject12.bin"/><Relationship Id="rId22" Type="http://schemas.openxmlformats.org/officeDocument/2006/relationships/oleObject" Target="../embeddings/oleObject16.bin"/><Relationship Id="rId27" Type="http://schemas.openxmlformats.org/officeDocument/2006/relationships/image" Target="../media/image1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25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11.wmf"/><Relationship Id="rId17" Type="http://schemas.openxmlformats.org/officeDocument/2006/relationships/image" Target="../media/image24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10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36.bin"/><Relationship Id="rId18" Type="http://schemas.openxmlformats.org/officeDocument/2006/relationships/oleObject" Target="../embeddings/oleObject40.bin"/><Relationship Id="rId26" Type="http://schemas.openxmlformats.org/officeDocument/2006/relationships/image" Target="../media/image30.wmf"/><Relationship Id="rId3" Type="http://schemas.openxmlformats.org/officeDocument/2006/relationships/oleObject" Target="../embeddings/oleObject31.bin"/><Relationship Id="rId21" Type="http://schemas.openxmlformats.org/officeDocument/2006/relationships/oleObject" Target="../embeddings/oleObject42.bin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39.bin"/><Relationship Id="rId25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8.bin"/><Relationship Id="rId20" Type="http://schemas.openxmlformats.org/officeDocument/2006/relationships/image" Target="../media/image28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35.bin"/><Relationship Id="rId24" Type="http://schemas.openxmlformats.org/officeDocument/2006/relationships/oleObject" Target="../embeddings/oleObject44.bin"/><Relationship Id="rId5" Type="http://schemas.openxmlformats.org/officeDocument/2006/relationships/oleObject" Target="../embeddings/oleObject32.bin"/><Relationship Id="rId15" Type="http://schemas.openxmlformats.org/officeDocument/2006/relationships/oleObject" Target="../embeddings/oleObject37.bin"/><Relationship Id="rId23" Type="http://schemas.openxmlformats.org/officeDocument/2006/relationships/oleObject" Target="../embeddings/oleObject43.bin"/><Relationship Id="rId10" Type="http://schemas.openxmlformats.org/officeDocument/2006/relationships/image" Target="../media/image26.wmf"/><Relationship Id="rId19" Type="http://schemas.openxmlformats.org/officeDocument/2006/relationships/oleObject" Target="../embeddings/oleObject41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9.wmf"/><Relationship Id="rId22" Type="http://schemas.openxmlformats.org/officeDocument/2006/relationships/image" Target="../media/image2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51.bin"/><Relationship Id="rId18" Type="http://schemas.openxmlformats.org/officeDocument/2006/relationships/image" Target="../media/image33.wmf"/><Relationship Id="rId26" Type="http://schemas.openxmlformats.org/officeDocument/2006/relationships/oleObject" Target="../embeddings/oleObject36.bin"/><Relationship Id="rId3" Type="http://schemas.openxmlformats.org/officeDocument/2006/relationships/oleObject" Target="../embeddings/oleObject46.bin"/><Relationship Id="rId21" Type="http://schemas.openxmlformats.org/officeDocument/2006/relationships/oleObject" Target="../embeddings/oleObject33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53.bin"/><Relationship Id="rId25" Type="http://schemas.openxmlformats.org/officeDocument/2006/relationships/image" Target="../media/image27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.wmf"/><Relationship Id="rId20" Type="http://schemas.openxmlformats.org/officeDocument/2006/relationships/oleObject" Target="../embeddings/oleObject32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50.bin"/><Relationship Id="rId24" Type="http://schemas.openxmlformats.org/officeDocument/2006/relationships/oleObject" Target="../embeddings/oleObject35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2.bin"/><Relationship Id="rId23" Type="http://schemas.openxmlformats.org/officeDocument/2006/relationships/image" Target="../media/image34.wmf"/><Relationship Id="rId28" Type="http://schemas.openxmlformats.org/officeDocument/2006/relationships/oleObject" Target="../embeddings/oleObject37.bin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31.bin"/><Relationship Id="rId4" Type="http://schemas.openxmlformats.org/officeDocument/2006/relationships/image" Target="../media/image31.wmf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7.wmf"/><Relationship Id="rId22" Type="http://schemas.openxmlformats.org/officeDocument/2006/relationships/oleObject" Target="../embeddings/oleObject54.bin"/><Relationship Id="rId27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60.bin"/><Relationship Id="rId18" Type="http://schemas.openxmlformats.org/officeDocument/2006/relationships/oleObject" Target="../embeddings/oleObject63.bin"/><Relationship Id="rId3" Type="http://schemas.openxmlformats.org/officeDocument/2006/relationships/oleObject" Target="../embeddings/oleObject55.bin"/><Relationship Id="rId21" Type="http://schemas.openxmlformats.org/officeDocument/2006/relationships/oleObject" Target="../embeddings/oleObject66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29.wmf"/><Relationship Id="rId17" Type="http://schemas.openxmlformats.org/officeDocument/2006/relationships/image" Target="../media/image36.wmf"/><Relationship Id="rId25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2.bin"/><Relationship Id="rId20" Type="http://schemas.openxmlformats.org/officeDocument/2006/relationships/oleObject" Target="../embeddings/oleObject65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59.bin"/><Relationship Id="rId24" Type="http://schemas.openxmlformats.org/officeDocument/2006/relationships/oleObject" Target="../embeddings/oleObject68.bin"/><Relationship Id="rId5" Type="http://schemas.openxmlformats.org/officeDocument/2006/relationships/oleObject" Target="../embeddings/oleObject56.bin"/><Relationship Id="rId15" Type="http://schemas.openxmlformats.org/officeDocument/2006/relationships/oleObject" Target="../embeddings/oleObject61.bin"/><Relationship Id="rId23" Type="http://schemas.openxmlformats.org/officeDocument/2006/relationships/oleObject" Target="../embeddings/oleObject67.bin"/><Relationship Id="rId10" Type="http://schemas.openxmlformats.org/officeDocument/2006/relationships/image" Target="../media/image35.wmf"/><Relationship Id="rId19" Type="http://schemas.openxmlformats.org/officeDocument/2006/relationships/oleObject" Target="../embeddings/oleObject64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58.bin"/><Relationship Id="rId14" Type="http://schemas.openxmlformats.org/officeDocument/2006/relationships/image" Target="../media/image9.wmf"/><Relationship Id="rId22" Type="http://schemas.openxmlformats.org/officeDocument/2006/relationships/image" Target="../media/image3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74.bin"/><Relationship Id="rId18" Type="http://schemas.openxmlformats.org/officeDocument/2006/relationships/image" Target="../media/image41.wmf"/><Relationship Id="rId3" Type="http://schemas.openxmlformats.org/officeDocument/2006/relationships/oleObject" Target="../embeddings/oleObject69.bin"/><Relationship Id="rId21" Type="http://schemas.openxmlformats.org/officeDocument/2006/relationships/oleObject" Target="../embeddings/oleObject7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76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.wmf"/><Relationship Id="rId20" Type="http://schemas.openxmlformats.org/officeDocument/2006/relationships/oleObject" Target="../embeddings/oleObject78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5" Type="http://schemas.openxmlformats.org/officeDocument/2006/relationships/oleObject" Target="../embeddings/oleObject75.bin"/><Relationship Id="rId23" Type="http://schemas.openxmlformats.org/officeDocument/2006/relationships/image" Target="../media/image27.wmf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77.bin"/><Relationship Id="rId4" Type="http://schemas.openxmlformats.org/officeDocument/2006/relationships/image" Target="../media/image39.wmf"/><Relationship Id="rId9" Type="http://schemas.openxmlformats.org/officeDocument/2006/relationships/oleObject" Target="../embeddings/oleObject72.bin"/><Relationship Id="rId14" Type="http://schemas.openxmlformats.org/officeDocument/2006/relationships/image" Target="../media/image7.wmf"/><Relationship Id="rId22" Type="http://schemas.openxmlformats.org/officeDocument/2006/relationships/oleObject" Target="../embeddings/oleObject8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86.bin"/><Relationship Id="rId18" Type="http://schemas.openxmlformats.org/officeDocument/2006/relationships/oleObject" Target="../embeddings/oleObject90.bin"/><Relationship Id="rId3" Type="http://schemas.openxmlformats.org/officeDocument/2006/relationships/oleObject" Target="../embeddings/oleObject81.bin"/><Relationship Id="rId21" Type="http://schemas.openxmlformats.org/officeDocument/2006/relationships/oleObject" Target="../embeddings/oleObject92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29.wmf"/><Relationship Id="rId17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8.bin"/><Relationship Id="rId20" Type="http://schemas.openxmlformats.org/officeDocument/2006/relationships/image" Target="../media/image43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5" Type="http://schemas.openxmlformats.org/officeDocument/2006/relationships/oleObject" Target="../embeddings/oleObject87.bin"/><Relationship Id="rId23" Type="http://schemas.openxmlformats.org/officeDocument/2006/relationships/image" Target="../media/image44.wmf"/><Relationship Id="rId10" Type="http://schemas.openxmlformats.org/officeDocument/2006/relationships/image" Target="../media/image42.wmf"/><Relationship Id="rId19" Type="http://schemas.openxmlformats.org/officeDocument/2006/relationships/oleObject" Target="../embeddings/oleObject91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9.wmf"/><Relationship Id="rId22" Type="http://schemas.openxmlformats.org/officeDocument/2006/relationships/oleObject" Target="../embeddings/oleObject9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99.bin"/><Relationship Id="rId18" Type="http://schemas.openxmlformats.org/officeDocument/2006/relationships/image" Target="../media/image47.wmf"/><Relationship Id="rId26" Type="http://schemas.openxmlformats.org/officeDocument/2006/relationships/image" Target="../media/image27.wmf"/><Relationship Id="rId3" Type="http://schemas.openxmlformats.org/officeDocument/2006/relationships/oleObject" Target="../embeddings/oleObject94.bin"/><Relationship Id="rId21" Type="http://schemas.openxmlformats.org/officeDocument/2006/relationships/oleObject" Target="../embeddings/oleObject104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101.bin"/><Relationship Id="rId25" Type="http://schemas.openxmlformats.org/officeDocument/2006/relationships/oleObject" Target="../embeddings/oleObject107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.wmf"/><Relationship Id="rId20" Type="http://schemas.openxmlformats.org/officeDocument/2006/relationships/oleObject" Target="../embeddings/oleObject103.bin"/><Relationship Id="rId29" Type="http://schemas.openxmlformats.org/officeDocument/2006/relationships/oleObject" Target="../embeddings/oleObject109.bin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98.bin"/><Relationship Id="rId24" Type="http://schemas.openxmlformats.org/officeDocument/2006/relationships/image" Target="../media/image26.wmf"/><Relationship Id="rId5" Type="http://schemas.openxmlformats.org/officeDocument/2006/relationships/oleObject" Target="../embeddings/oleObject95.bin"/><Relationship Id="rId15" Type="http://schemas.openxmlformats.org/officeDocument/2006/relationships/oleObject" Target="../embeddings/oleObject100.bin"/><Relationship Id="rId23" Type="http://schemas.openxmlformats.org/officeDocument/2006/relationships/oleObject" Target="../embeddings/oleObject106.bin"/><Relationship Id="rId28" Type="http://schemas.openxmlformats.org/officeDocument/2006/relationships/image" Target="../media/image9.wmf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102.bin"/><Relationship Id="rId4" Type="http://schemas.openxmlformats.org/officeDocument/2006/relationships/image" Target="../media/image45.wmf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7.wmf"/><Relationship Id="rId22" Type="http://schemas.openxmlformats.org/officeDocument/2006/relationships/oleObject" Target="../embeddings/oleObject105.bin"/><Relationship Id="rId27" Type="http://schemas.openxmlformats.org/officeDocument/2006/relationships/oleObject" Target="../embeddings/oleObject10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15.bin"/><Relationship Id="rId18" Type="http://schemas.openxmlformats.org/officeDocument/2006/relationships/oleObject" Target="../embeddings/oleObject119.bin"/><Relationship Id="rId3" Type="http://schemas.openxmlformats.org/officeDocument/2006/relationships/oleObject" Target="../embeddings/oleObject110.bin"/><Relationship Id="rId21" Type="http://schemas.openxmlformats.org/officeDocument/2006/relationships/oleObject" Target="../embeddings/oleObject121.bin"/><Relationship Id="rId7" Type="http://schemas.openxmlformats.org/officeDocument/2006/relationships/oleObject" Target="../embeddings/oleObject112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11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7.bin"/><Relationship Id="rId20" Type="http://schemas.openxmlformats.org/officeDocument/2006/relationships/image" Target="../media/image49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14.bin"/><Relationship Id="rId24" Type="http://schemas.openxmlformats.org/officeDocument/2006/relationships/image" Target="../media/image50.wmf"/><Relationship Id="rId5" Type="http://schemas.openxmlformats.org/officeDocument/2006/relationships/oleObject" Target="../embeddings/oleObject111.bin"/><Relationship Id="rId15" Type="http://schemas.openxmlformats.org/officeDocument/2006/relationships/oleObject" Target="../embeddings/oleObject116.bin"/><Relationship Id="rId23" Type="http://schemas.openxmlformats.org/officeDocument/2006/relationships/oleObject" Target="../embeddings/oleObject122.bin"/><Relationship Id="rId10" Type="http://schemas.openxmlformats.org/officeDocument/2006/relationships/image" Target="../media/image48.wmf"/><Relationship Id="rId19" Type="http://schemas.openxmlformats.org/officeDocument/2006/relationships/oleObject" Target="../embeddings/oleObject120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13.bin"/><Relationship Id="rId14" Type="http://schemas.openxmlformats.org/officeDocument/2006/relationships/image" Target="../media/image9.wmf"/><Relationship Id="rId22" Type="http://schemas.openxmlformats.org/officeDocument/2006/relationships/image" Target="../media/image2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第八次作业</a:t>
            </a:r>
            <a:endParaRPr lang="zh-CN" altLang="en-US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483768" y="2708920"/>
            <a:ext cx="5040560" cy="178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：（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9552" y="372597"/>
            <a:ext cx="701345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3.2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设                                                ，试求     </a:t>
            </a:r>
            <a:endParaRPr lang="zh-CN" altLang="en-US" sz="2800" b="1" dirty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625600" y="388938"/>
          <a:ext cx="39989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48" name="Equation" r:id="rId3" imgW="1701800" imgH="228600" progId="Equation.DSMT4">
                  <p:embed/>
                </p:oleObj>
              </mc:Choice>
              <mc:Fallback>
                <p:oleObj name="Equation" r:id="rId3" imgW="1701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388938"/>
                        <a:ext cx="399891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292100" y="1773238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解：</a:t>
            </a:r>
            <a:endParaRPr lang="zh-CN" altLang="en-US" sz="2800" b="1"/>
          </a:p>
        </p:txBody>
      </p:sp>
      <p:graphicFrame>
        <p:nvGraphicFramePr>
          <p:cNvPr id="368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4012570"/>
              </p:ext>
            </p:extLst>
          </p:nvPr>
        </p:nvGraphicFramePr>
        <p:xfrm>
          <a:off x="841375" y="2595563"/>
          <a:ext cx="7277100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49" name="Equation" r:id="rId5" imgW="3073400" imgH="787400" progId="Equation.DSMT4">
                  <p:embed/>
                </p:oleObj>
              </mc:Choice>
              <mc:Fallback>
                <p:oleObj name="Equation" r:id="rId5" imgW="3073400" imgH="787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2595563"/>
                        <a:ext cx="7277100" cy="185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323850" y="4435475"/>
            <a:ext cx="5461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zh-CN" altLang="en-US" sz="2800" b="1"/>
              <a:t>即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1363663" y="1793875"/>
            <a:ext cx="41481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zh-CN" altLang="en-US" sz="2800" b="1"/>
              <a:t>直接利用</a:t>
            </a:r>
            <a:r>
              <a:rPr lang="en-US" altLang="zh-CN" sz="2800" b="1"/>
              <a:t>DFS</a:t>
            </a:r>
            <a:r>
              <a:rPr lang="zh-CN" altLang="en-US" sz="2800" b="1"/>
              <a:t>的定义求解</a:t>
            </a:r>
          </a:p>
        </p:txBody>
      </p:sp>
      <p:sp>
        <p:nvSpPr>
          <p:cNvPr id="3080" name="Rectangle 2"/>
          <p:cNvSpPr>
            <a:spLocks noChangeArrowheads="1"/>
          </p:cNvSpPr>
          <p:nvPr/>
        </p:nvSpPr>
        <p:spPr bwMode="auto">
          <a:xfrm>
            <a:off x="1363663" y="1052513"/>
            <a:ext cx="19875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zh-CN" altLang="en-US" sz="2800" b="1"/>
              <a:t>并作图表示</a:t>
            </a:r>
          </a:p>
        </p:txBody>
      </p:sp>
      <p:graphicFrame>
        <p:nvGraphicFramePr>
          <p:cNvPr id="308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924519"/>
              </p:ext>
            </p:extLst>
          </p:nvPr>
        </p:nvGraphicFramePr>
        <p:xfrm>
          <a:off x="7020272" y="406400"/>
          <a:ext cx="86518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50" name="Equation" r:id="rId7" imgW="368300" imgH="228600" progId="Equation.DSMT4">
                  <p:embed/>
                </p:oleObj>
              </mc:Choice>
              <mc:Fallback>
                <p:oleObj name="Equation" r:id="rId7" imgW="368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406400"/>
                        <a:ext cx="865188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" name="Object 3"/>
          <p:cNvGraphicFramePr>
            <a:graphicFrameLocks noChangeAspect="1"/>
          </p:cNvGraphicFramePr>
          <p:nvPr/>
        </p:nvGraphicFramePr>
        <p:xfrm>
          <a:off x="3438525" y="1077913"/>
          <a:ext cx="17589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51" name="Equation" r:id="rId9" imgW="749300" imgH="228600" progId="Equation.DSMT4">
                  <p:embed/>
                </p:oleObj>
              </mc:Choice>
              <mc:Fallback>
                <p:oleObj name="Equation" r:id="rId9" imgW="749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8525" y="1077913"/>
                        <a:ext cx="17589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1863725" y="4725988"/>
          <a:ext cx="5022850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52" name="Equation" r:id="rId11" imgW="2120900" imgH="508000" progId="Equation.DSMT4">
                  <p:embed/>
                </p:oleObj>
              </mc:Choice>
              <mc:Fallback>
                <p:oleObj name="Equation" r:id="rId11" imgW="21209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3725" y="4725988"/>
                        <a:ext cx="5022850" cy="119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42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2" grpId="0"/>
      <p:bldP spid="368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413000" y="114300"/>
            <a:ext cx="12668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zh-CN" altLang="en-US" sz="2800" b="1"/>
              <a:t>如下图</a:t>
            </a:r>
          </a:p>
        </p:txBody>
      </p:sp>
      <p:grpSp>
        <p:nvGrpSpPr>
          <p:cNvPr id="4099" name="组合 5"/>
          <p:cNvGrpSpPr>
            <a:grpSpLocks/>
          </p:cNvGrpSpPr>
          <p:nvPr/>
        </p:nvGrpSpPr>
        <p:grpSpPr bwMode="auto">
          <a:xfrm>
            <a:off x="320675" y="858838"/>
            <a:ext cx="8328025" cy="2327275"/>
            <a:chOff x="319897" y="859544"/>
            <a:chExt cx="8329050" cy="2326290"/>
          </a:xfrm>
        </p:grpSpPr>
        <p:sp>
          <p:nvSpPr>
            <p:cNvPr id="4165" name="Line 14"/>
            <p:cNvSpPr>
              <a:spLocks noChangeShapeType="1"/>
            </p:cNvSpPr>
            <p:nvPr/>
          </p:nvSpPr>
          <p:spPr bwMode="auto">
            <a:xfrm flipV="1">
              <a:off x="395288" y="2701097"/>
              <a:ext cx="7777112" cy="301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6" name="Line 15"/>
            <p:cNvSpPr>
              <a:spLocks noChangeShapeType="1"/>
            </p:cNvSpPr>
            <p:nvPr/>
          </p:nvSpPr>
          <p:spPr bwMode="auto">
            <a:xfrm flipV="1">
              <a:off x="3338024" y="1049860"/>
              <a:ext cx="0" cy="16669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67" name="组合 13"/>
            <p:cNvGrpSpPr>
              <a:grpSpLocks/>
            </p:cNvGrpSpPr>
            <p:nvPr/>
          </p:nvGrpSpPr>
          <p:grpSpPr bwMode="auto">
            <a:xfrm>
              <a:off x="4073369" y="1413515"/>
              <a:ext cx="69482" cy="1287583"/>
              <a:chOff x="6624044" y="3552462"/>
              <a:chExt cx="69482" cy="1287583"/>
            </a:xfrm>
          </p:grpSpPr>
          <p:sp>
            <p:nvSpPr>
              <p:cNvPr id="4216" name="Line 18"/>
              <p:cNvSpPr>
                <a:spLocks noChangeShapeType="1"/>
              </p:cNvSpPr>
              <p:nvPr/>
            </p:nvSpPr>
            <p:spPr bwMode="auto">
              <a:xfrm flipV="1">
                <a:off x="6660232" y="3604963"/>
                <a:ext cx="0" cy="12350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17" name="Oval 22"/>
              <p:cNvSpPr>
                <a:spLocks noChangeArrowheads="1"/>
              </p:cNvSpPr>
              <p:nvPr/>
            </p:nvSpPr>
            <p:spPr bwMode="auto">
              <a:xfrm>
                <a:off x="6624044" y="3552462"/>
                <a:ext cx="69482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graphicFrame>
          <p:nvGraphicFramePr>
            <p:cNvPr id="4168" name="Object 31"/>
            <p:cNvGraphicFramePr>
              <a:graphicFrameLocks noChangeAspect="1"/>
            </p:cNvGraphicFramePr>
            <p:nvPr/>
          </p:nvGraphicFramePr>
          <p:xfrm>
            <a:off x="3470490" y="859544"/>
            <a:ext cx="623888" cy="3806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42" name="Equation" r:id="rId3" imgW="317225" imgH="203024" progId="Equation.DSMT4">
                    <p:embed/>
                  </p:oleObj>
                </mc:Choice>
                <mc:Fallback>
                  <p:oleObj name="Equation" r:id="rId3" imgW="317225" imgH="2030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0490" y="859544"/>
                          <a:ext cx="623888" cy="3806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69" name="Object 36"/>
            <p:cNvGraphicFramePr>
              <a:graphicFrameLocks noChangeAspect="1"/>
            </p:cNvGraphicFramePr>
            <p:nvPr/>
          </p:nvGraphicFramePr>
          <p:xfrm>
            <a:off x="8399971" y="2548588"/>
            <a:ext cx="248976" cy="261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43" name="Equation" r:id="rId5" imgW="126835" imgH="139518" progId="Equation.DSMT4">
                    <p:embed/>
                  </p:oleObj>
                </mc:Choice>
                <mc:Fallback>
                  <p:oleObj name="Equation" r:id="rId5" imgW="126835" imgH="13951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9971" y="2548588"/>
                          <a:ext cx="248976" cy="261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70" name="Text Box 40"/>
            <p:cNvSpPr txBox="1">
              <a:spLocks noChangeArrowheads="1"/>
            </p:cNvSpPr>
            <p:nvPr/>
          </p:nvSpPr>
          <p:spPr bwMode="auto">
            <a:xfrm>
              <a:off x="3143696" y="2739116"/>
              <a:ext cx="472482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0   1   2   3   4  5   6   7   8   9  10  11</a:t>
              </a:r>
            </a:p>
          </p:txBody>
        </p:sp>
        <p:grpSp>
          <p:nvGrpSpPr>
            <p:cNvPr id="4171" name="组合 21"/>
            <p:cNvGrpSpPr>
              <a:grpSpLocks/>
            </p:cNvGrpSpPr>
            <p:nvPr/>
          </p:nvGrpSpPr>
          <p:grpSpPr bwMode="auto">
            <a:xfrm>
              <a:off x="4432846" y="1442889"/>
              <a:ext cx="69482" cy="1287583"/>
              <a:chOff x="6624044" y="3552462"/>
              <a:chExt cx="69482" cy="1287583"/>
            </a:xfrm>
          </p:grpSpPr>
          <p:sp>
            <p:nvSpPr>
              <p:cNvPr id="4214" name="Line 18"/>
              <p:cNvSpPr>
                <a:spLocks noChangeShapeType="1"/>
              </p:cNvSpPr>
              <p:nvPr/>
            </p:nvSpPr>
            <p:spPr bwMode="auto">
              <a:xfrm flipV="1">
                <a:off x="6660232" y="3604963"/>
                <a:ext cx="0" cy="12350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15" name="Oval 22"/>
              <p:cNvSpPr>
                <a:spLocks noChangeArrowheads="1"/>
              </p:cNvSpPr>
              <p:nvPr/>
            </p:nvSpPr>
            <p:spPr bwMode="auto">
              <a:xfrm>
                <a:off x="6624044" y="3552462"/>
                <a:ext cx="69482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graphicFrame>
          <p:nvGraphicFramePr>
            <p:cNvPr id="4172" name="Object 34"/>
            <p:cNvGraphicFramePr>
              <a:graphicFrameLocks noChangeAspect="1"/>
            </p:cNvGraphicFramePr>
            <p:nvPr/>
          </p:nvGraphicFramePr>
          <p:xfrm>
            <a:off x="3019425" y="1327150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44" name="Equation" r:id="rId7" imgW="88707" imgH="164742" progId="Equation.DSMT4">
                    <p:embed/>
                  </p:oleObj>
                </mc:Choice>
                <mc:Fallback>
                  <p:oleObj name="Equation" r:id="rId7" imgW="88707" imgH="16474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9425" y="1327150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173" name="组合 58"/>
            <p:cNvGrpSpPr>
              <a:grpSpLocks/>
            </p:cNvGrpSpPr>
            <p:nvPr/>
          </p:nvGrpSpPr>
          <p:grpSpPr bwMode="auto">
            <a:xfrm>
              <a:off x="3295224" y="1413515"/>
              <a:ext cx="69482" cy="1287583"/>
              <a:chOff x="6624044" y="3552462"/>
              <a:chExt cx="69482" cy="1287583"/>
            </a:xfrm>
          </p:grpSpPr>
          <p:sp>
            <p:nvSpPr>
              <p:cNvPr id="4212" name="Line 18"/>
              <p:cNvSpPr>
                <a:spLocks noChangeShapeType="1"/>
              </p:cNvSpPr>
              <p:nvPr/>
            </p:nvSpPr>
            <p:spPr bwMode="auto">
              <a:xfrm flipV="1">
                <a:off x="6660232" y="3604963"/>
                <a:ext cx="0" cy="12350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13" name="Oval 22"/>
              <p:cNvSpPr>
                <a:spLocks noChangeArrowheads="1"/>
              </p:cNvSpPr>
              <p:nvPr/>
            </p:nvSpPr>
            <p:spPr bwMode="auto">
              <a:xfrm>
                <a:off x="6624044" y="3552462"/>
                <a:ext cx="69482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4174" name="组合 61"/>
            <p:cNvGrpSpPr>
              <a:grpSpLocks/>
            </p:cNvGrpSpPr>
            <p:nvPr/>
          </p:nvGrpSpPr>
          <p:grpSpPr bwMode="auto">
            <a:xfrm>
              <a:off x="3669215" y="1428374"/>
              <a:ext cx="69482" cy="1287583"/>
              <a:chOff x="6624044" y="3552462"/>
              <a:chExt cx="69482" cy="1287583"/>
            </a:xfrm>
          </p:grpSpPr>
          <p:sp>
            <p:nvSpPr>
              <p:cNvPr id="4210" name="Line 18"/>
              <p:cNvSpPr>
                <a:spLocks noChangeShapeType="1"/>
              </p:cNvSpPr>
              <p:nvPr/>
            </p:nvSpPr>
            <p:spPr bwMode="auto">
              <a:xfrm flipV="1">
                <a:off x="6660232" y="3604963"/>
                <a:ext cx="0" cy="12350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11" name="Oval 22"/>
              <p:cNvSpPr>
                <a:spLocks noChangeArrowheads="1"/>
              </p:cNvSpPr>
              <p:nvPr/>
            </p:nvSpPr>
            <p:spPr bwMode="auto">
              <a:xfrm>
                <a:off x="6624044" y="3552462"/>
                <a:ext cx="69482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175" name="Oval 21"/>
            <p:cNvSpPr>
              <a:spLocks noChangeArrowheads="1"/>
            </p:cNvSpPr>
            <p:nvPr/>
          </p:nvSpPr>
          <p:spPr bwMode="auto">
            <a:xfrm>
              <a:off x="5157607" y="2682487"/>
              <a:ext cx="70929" cy="669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/>
            </a:p>
          </p:txBody>
        </p:sp>
        <p:sp>
          <p:nvSpPr>
            <p:cNvPr id="4176" name="Oval 21"/>
            <p:cNvSpPr>
              <a:spLocks noChangeArrowheads="1"/>
            </p:cNvSpPr>
            <p:nvPr/>
          </p:nvSpPr>
          <p:spPr bwMode="auto">
            <a:xfrm>
              <a:off x="4797567" y="2682487"/>
              <a:ext cx="70929" cy="669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/>
            </a:p>
          </p:txBody>
        </p:sp>
        <p:grpSp>
          <p:nvGrpSpPr>
            <p:cNvPr id="4177" name="组合 1"/>
            <p:cNvGrpSpPr>
              <a:grpSpLocks/>
            </p:cNvGrpSpPr>
            <p:nvPr/>
          </p:nvGrpSpPr>
          <p:grpSpPr bwMode="auto">
            <a:xfrm>
              <a:off x="5532135" y="1410212"/>
              <a:ext cx="1933312" cy="1335911"/>
              <a:chOff x="5532135" y="1410212"/>
              <a:chExt cx="1933312" cy="1335911"/>
            </a:xfrm>
          </p:grpSpPr>
          <p:grpSp>
            <p:nvGrpSpPr>
              <p:cNvPr id="4196" name="组合 86"/>
              <p:cNvGrpSpPr>
                <a:grpSpLocks/>
              </p:cNvGrpSpPr>
              <p:nvPr/>
            </p:nvGrpSpPr>
            <p:grpSpPr bwMode="auto">
              <a:xfrm>
                <a:off x="6310280" y="1410212"/>
                <a:ext cx="69482" cy="1287583"/>
                <a:chOff x="6624044" y="3552462"/>
                <a:chExt cx="69482" cy="1287583"/>
              </a:xfrm>
            </p:grpSpPr>
            <p:sp>
              <p:nvSpPr>
                <p:cNvPr id="4208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9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97" name="组合 89"/>
              <p:cNvGrpSpPr>
                <a:grpSpLocks/>
              </p:cNvGrpSpPr>
              <p:nvPr/>
            </p:nvGrpSpPr>
            <p:grpSpPr bwMode="auto">
              <a:xfrm>
                <a:off x="6669757" y="1439586"/>
                <a:ext cx="69482" cy="1287583"/>
                <a:chOff x="6624044" y="3552462"/>
                <a:chExt cx="69482" cy="1287583"/>
              </a:xfrm>
            </p:grpSpPr>
            <p:sp>
              <p:nvSpPr>
                <p:cNvPr id="4206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7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98" name="组合 92"/>
              <p:cNvGrpSpPr>
                <a:grpSpLocks/>
              </p:cNvGrpSpPr>
              <p:nvPr/>
            </p:nvGrpSpPr>
            <p:grpSpPr bwMode="auto">
              <a:xfrm>
                <a:off x="5532135" y="1410212"/>
                <a:ext cx="69482" cy="1287583"/>
                <a:chOff x="6624044" y="3552462"/>
                <a:chExt cx="69482" cy="1287583"/>
              </a:xfrm>
            </p:grpSpPr>
            <p:sp>
              <p:nvSpPr>
                <p:cNvPr id="4204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5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99" name="组合 95"/>
              <p:cNvGrpSpPr>
                <a:grpSpLocks/>
              </p:cNvGrpSpPr>
              <p:nvPr/>
            </p:nvGrpSpPr>
            <p:grpSpPr bwMode="auto">
              <a:xfrm>
                <a:off x="5906126" y="1425071"/>
                <a:ext cx="69482" cy="1287583"/>
                <a:chOff x="6624044" y="3552462"/>
                <a:chExt cx="69482" cy="1287583"/>
              </a:xfrm>
            </p:grpSpPr>
            <p:sp>
              <p:nvSpPr>
                <p:cNvPr id="4202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3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sp>
            <p:nvSpPr>
              <p:cNvPr id="4200" name="Oval 21"/>
              <p:cNvSpPr>
                <a:spLocks noChangeArrowheads="1"/>
              </p:cNvSpPr>
              <p:nvPr/>
            </p:nvSpPr>
            <p:spPr bwMode="auto">
              <a:xfrm>
                <a:off x="7394518" y="2679184"/>
                <a:ext cx="70929" cy="6693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  <p:sp>
            <p:nvSpPr>
              <p:cNvPr id="4201" name="Oval 21"/>
              <p:cNvSpPr>
                <a:spLocks noChangeArrowheads="1"/>
              </p:cNvSpPr>
              <p:nvPr/>
            </p:nvSpPr>
            <p:spPr bwMode="auto">
              <a:xfrm>
                <a:off x="7034478" y="2679184"/>
                <a:ext cx="70929" cy="6693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178" name="Text Box 40"/>
            <p:cNvSpPr txBox="1">
              <a:spLocks noChangeArrowheads="1"/>
            </p:cNvSpPr>
            <p:nvPr/>
          </p:nvSpPr>
          <p:spPr bwMode="auto">
            <a:xfrm>
              <a:off x="889494" y="2754947"/>
              <a:ext cx="2244525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-6 -5 -4  -3  -2 -1</a:t>
              </a:r>
            </a:p>
          </p:txBody>
        </p:sp>
        <p:grpSp>
          <p:nvGrpSpPr>
            <p:cNvPr id="4179" name="组合 102"/>
            <p:cNvGrpSpPr>
              <a:grpSpLocks/>
            </p:cNvGrpSpPr>
            <p:nvPr/>
          </p:nvGrpSpPr>
          <p:grpSpPr bwMode="auto">
            <a:xfrm>
              <a:off x="1034083" y="1419036"/>
              <a:ext cx="1933312" cy="1335911"/>
              <a:chOff x="5532135" y="1410212"/>
              <a:chExt cx="1933312" cy="1335911"/>
            </a:xfrm>
          </p:grpSpPr>
          <p:grpSp>
            <p:nvGrpSpPr>
              <p:cNvPr id="4182" name="组合 103"/>
              <p:cNvGrpSpPr>
                <a:grpSpLocks/>
              </p:cNvGrpSpPr>
              <p:nvPr/>
            </p:nvGrpSpPr>
            <p:grpSpPr bwMode="auto">
              <a:xfrm>
                <a:off x="6310280" y="1410212"/>
                <a:ext cx="69482" cy="1287583"/>
                <a:chOff x="6624044" y="3552462"/>
                <a:chExt cx="69482" cy="1287583"/>
              </a:xfrm>
            </p:grpSpPr>
            <p:sp>
              <p:nvSpPr>
                <p:cNvPr id="4194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95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83" name="组合 104"/>
              <p:cNvGrpSpPr>
                <a:grpSpLocks/>
              </p:cNvGrpSpPr>
              <p:nvPr/>
            </p:nvGrpSpPr>
            <p:grpSpPr bwMode="auto">
              <a:xfrm>
                <a:off x="6669757" y="1439586"/>
                <a:ext cx="69482" cy="1287583"/>
                <a:chOff x="6624044" y="3552462"/>
                <a:chExt cx="69482" cy="1287583"/>
              </a:xfrm>
            </p:grpSpPr>
            <p:sp>
              <p:nvSpPr>
                <p:cNvPr id="4192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93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84" name="组合 105"/>
              <p:cNvGrpSpPr>
                <a:grpSpLocks/>
              </p:cNvGrpSpPr>
              <p:nvPr/>
            </p:nvGrpSpPr>
            <p:grpSpPr bwMode="auto">
              <a:xfrm>
                <a:off x="5532135" y="1410212"/>
                <a:ext cx="69482" cy="1287583"/>
                <a:chOff x="6624044" y="3552462"/>
                <a:chExt cx="69482" cy="1287583"/>
              </a:xfrm>
            </p:grpSpPr>
            <p:sp>
              <p:nvSpPr>
                <p:cNvPr id="4190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91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85" name="组合 106"/>
              <p:cNvGrpSpPr>
                <a:grpSpLocks/>
              </p:cNvGrpSpPr>
              <p:nvPr/>
            </p:nvGrpSpPr>
            <p:grpSpPr bwMode="auto">
              <a:xfrm>
                <a:off x="5906126" y="1425071"/>
                <a:ext cx="69482" cy="1287583"/>
                <a:chOff x="6624044" y="3552462"/>
                <a:chExt cx="69482" cy="1287583"/>
              </a:xfrm>
            </p:grpSpPr>
            <p:sp>
              <p:nvSpPr>
                <p:cNvPr id="4188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89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sp>
            <p:nvSpPr>
              <p:cNvPr id="4186" name="Oval 21"/>
              <p:cNvSpPr>
                <a:spLocks noChangeArrowheads="1"/>
              </p:cNvSpPr>
              <p:nvPr/>
            </p:nvSpPr>
            <p:spPr bwMode="auto">
              <a:xfrm>
                <a:off x="7394518" y="2679184"/>
                <a:ext cx="70929" cy="6693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  <p:sp>
            <p:nvSpPr>
              <p:cNvPr id="4187" name="Oval 21"/>
              <p:cNvSpPr>
                <a:spLocks noChangeArrowheads="1"/>
              </p:cNvSpPr>
              <p:nvPr/>
            </p:nvSpPr>
            <p:spPr bwMode="auto">
              <a:xfrm>
                <a:off x="7034478" y="2679184"/>
                <a:ext cx="70929" cy="6693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graphicFrame>
          <p:nvGraphicFramePr>
            <p:cNvPr id="4180" name="Object 31"/>
            <p:cNvGraphicFramePr>
              <a:graphicFrameLocks noChangeAspect="1"/>
            </p:cNvGraphicFramePr>
            <p:nvPr/>
          </p:nvGraphicFramePr>
          <p:xfrm>
            <a:off x="7373653" y="2005192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45" name="Equation" r:id="rId9" imgW="393359" imgH="164957" progId="Equation.DSMT4">
                    <p:embed/>
                  </p:oleObj>
                </mc:Choice>
                <mc:Fallback>
                  <p:oleObj name="Equation" r:id="rId9" imgW="393359" imgH="1649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3653" y="2005192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81" name="Object 31"/>
            <p:cNvGraphicFramePr>
              <a:graphicFrameLocks noChangeAspect="1"/>
            </p:cNvGraphicFramePr>
            <p:nvPr/>
          </p:nvGraphicFramePr>
          <p:xfrm>
            <a:off x="319897" y="1973938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46" name="Equation" r:id="rId11" imgW="393359" imgH="164957" progId="Equation.DSMT4">
                    <p:embed/>
                  </p:oleObj>
                </mc:Choice>
                <mc:Fallback>
                  <p:oleObj name="Equation" r:id="rId11" imgW="393359" imgH="1649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97" y="1973938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00" name="组合 6"/>
          <p:cNvGrpSpPr>
            <a:grpSpLocks/>
          </p:cNvGrpSpPr>
          <p:nvPr/>
        </p:nvGrpSpPr>
        <p:grpSpPr bwMode="auto">
          <a:xfrm>
            <a:off x="147638" y="3527425"/>
            <a:ext cx="8491537" cy="2797175"/>
            <a:chOff x="147856" y="3527425"/>
            <a:chExt cx="8491319" cy="2796565"/>
          </a:xfrm>
        </p:grpSpPr>
        <p:sp>
          <p:nvSpPr>
            <p:cNvPr id="4102" name="Oval 21"/>
            <p:cNvSpPr>
              <a:spLocks noChangeArrowheads="1"/>
            </p:cNvSpPr>
            <p:nvPr/>
          </p:nvSpPr>
          <p:spPr bwMode="auto">
            <a:xfrm>
              <a:off x="3284824" y="4149080"/>
              <a:ext cx="70929" cy="669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/>
            </a:p>
          </p:txBody>
        </p:sp>
        <p:grpSp>
          <p:nvGrpSpPr>
            <p:cNvPr id="4103" name="组合 40"/>
            <p:cNvGrpSpPr>
              <a:grpSpLocks/>
            </p:cNvGrpSpPr>
            <p:nvPr/>
          </p:nvGrpSpPr>
          <p:grpSpPr bwMode="auto">
            <a:xfrm>
              <a:off x="3654495" y="5143239"/>
              <a:ext cx="70929" cy="716636"/>
              <a:chOff x="5025055" y="4305849"/>
              <a:chExt cx="70929" cy="784887"/>
            </a:xfrm>
          </p:grpSpPr>
          <p:sp>
            <p:nvSpPr>
              <p:cNvPr id="4163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4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4104" name="组合 43"/>
            <p:cNvGrpSpPr>
              <a:grpSpLocks/>
            </p:cNvGrpSpPr>
            <p:nvPr/>
          </p:nvGrpSpPr>
          <p:grpSpPr bwMode="auto">
            <a:xfrm>
              <a:off x="4074092" y="5430833"/>
              <a:ext cx="70929" cy="408420"/>
              <a:chOff x="2618222" y="4677066"/>
              <a:chExt cx="70929" cy="408420"/>
            </a:xfrm>
          </p:grpSpPr>
          <p:sp>
            <p:nvSpPr>
              <p:cNvPr id="4161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2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graphicFrame>
          <p:nvGraphicFramePr>
            <p:cNvPr id="4105" name="Object 32"/>
            <p:cNvGraphicFramePr>
              <a:graphicFrameLocks noChangeAspect="1"/>
            </p:cNvGraphicFramePr>
            <p:nvPr/>
          </p:nvGraphicFramePr>
          <p:xfrm>
            <a:off x="3042444" y="5347747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47" name="Equation" r:id="rId12" imgW="88707" imgH="164742" progId="Equation.DSMT4">
                    <p:embed/>
                  </p:oleObj>
                </mc:Choice>
                <mc:Fallback>
                  <p:oleObj name="Equation" r:id="rId12" imgW="88707" imgH="16474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2444" y="5347747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6" name="Object 34"/>
            <p:cNvGraphicFramePr>
              <a:graphicFrameLocks noChangeAspect="1"/>
            </p:cNvGraphicFramePr>
            <p:nvPr/>
          </p:nvGraphicFramePr>
          <p:xfrm>
            <a:off x="3042444" y="4910435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48" name="Equation" r:id="rId14" imgW="126780" imgH="164814" progId="Equation.DSMT4">
                    <p:embed/>
                  </p:oleObj>
                </mc:Choice>
                <mc:Fallback>
                  <p:oleObj name="Equation" r:id="rId14" imgW="126780" imgH="16481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2444" y="4910435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7" name="Object 34"/>
            <p:cNvGraphicFramePr>
              <a:graphicFrameLocks noChangeAspect="1"/>
            </p:cNvGraphicFramePr>
            <p:nvPr/>
          </p:nvGraphicFramePr>
          <p:xfrm>
            <a:off x="3042444" y="4519680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49" name="Equation" r:id="rId16" imgW="114102" imgH="177492" progId="Equation.DSMT4">
                    <p:embed/>
                  </p:oleObj>
                </mc:Choice>
                <mc:Fallback>
                  <p:oleObj name="Equation" r:id="rId16" imgW="114102" imgH="17749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2444" y="4519680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8" name="Line 14"/>
            <p:cNvSpPr>
              <a:spLocks noChangeShapeType="1"/>
            </p:cNvSpPr>
            <p:nvPr/>
          </p:nvSpPr>
          <p:spPr bwMode="auto">
            <a:xfrm flipV="1">
              <a:off x="385611" y="5839253"/>
              <a:ext cx="7777112" cy="301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9" name="Line 15"/>
            <p:cNvSpPr>
              <a:spLocks noChangeShapeType="1"/>
            </p:cNvSpPr>
            <p:nvPr/>
          </p:nvSpPr>
          <p:spPr bwMode="auto">
            <a:xfrm flipH="1" flipV="1">
              <a:off x="3320289" y="3789038"/>
              <a:ext cx="8058" cy="2065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110" name="Object 31"/>
            <p:cNvGraphicFramePr>
              <a:graphicFrameLocks noChangeAspect="1"/>
            </p:cNvGraphicFramePr>
            <p:nvPr/>
          </p:nvGraphicFramePr>
          <p:xfrm>
            <a:off x="3387725" y="3527425"/>
            <a:ext cx="822325" cy="523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50" name="Equation" r:id="rId18" imgW="419100" imgH="279400" progId="Equation.DSMT4">
                    <p:embed/>
                  </p:oleObj>
                </mc:Choice>
                <mc:Fallback>
                  <p:oleObj name="Equation" r:id="rId18" imgW="4191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7725" y="3527425"/>
                          <a:ext cx="822325" cy="5238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1" name="Object 36"/>
            <p:cNvGraphicFramePr>
              <a:graphicFrameLocks noChangeAspect="1"/>
            </p:cNvGraphicFramePr>
            <p:nvPr/>
          </p:nvGraphicFramePr>
          <p:xfrm>
            <a:off x="8389938" y="5651500"/>
            <a:ext cx="249237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51" name="Equation" r:id="rId20" imgW="126725" imgH="177415" progId="Equation.DSMT4">
                    <p:embed/>
                  </p:oleObj>
                </mc:Choice>
                <mc:Fallback>
                  <p:oleObj name="Equation" r:id="rId20" imgW="126725" imgH="17741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89938" y="5651500"/>
                          <a:ext cx="249237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2" name="Text Box 40"/>
            <p:cNvSpPr txBox="1">
              <a:spLocks noChangeArrowheads="1"/>
            </p:cNvSpPr>
            <p:nvPr/>
          </p:nvSpPr>
          <p:spPr bwMode="auto">
            <a:xfrm>
              <a:off x="3134019" y="5877272"/>
              <a:ext cx="472482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0   1   2   3   4  5   6   7   8   9  10  11</a:t>
              </a:r>
            </a:p>
          </p:txBody>
        </p:sp>
        <p:sp>
          <p:nvSpPr>
            <p:cNvPr id="4113" name="Oval 21"/>
            <p:cNvSpPr>
              <a:spLocks noChangeArrowheads="1"/>
            </p:cNvSpPr>
            <p:nvPr/>
          </p:nvSpPr>
          <p:spPr bwMode="auto">
            <a:xfrm>
              <a:off x="4430492" y="5816095"/>
              <a:ext cx="70929" cy="669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/>
            </a:p>
          </p:txBody>
        </p:sp>
        <p:sp>
          <p:nvSpPr>
            <p:cNvPr id="4114" name="Text Box 40"/>
            <p:cNvSpPr txBox="1">
              <a:spLocks noChangeArrowheads="1"/>
            </p:cNvSpPr>
            <p:nvPr/>
          </p:nvSpPr>
          <p:spPr bwMode="auto">
            <a:xfrm>
              <a:off x="879817" y="5893103"/>
              <a:ext cx="2244525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-6 -5 -4  -3  -2 -1</a:t>
              </a:r>
            </a:p>
          </p:txBody>
        </p:sp>
        <p:graphicFrame>
          <p:nvGraphicFramePr>
            <p:cNvPr id="4115" name="Object 34"/>
            <p:cNvGraphicFramePr>
              <a:graphicFrameLocks noChangeAspect="1"/>
            </p:cNvGraphicFramePr>
            <p:nvPr/>
          </p:nvGraphicFramePr>
          <p:xfrm>
            <a:off x="3017838" y="4087813"/>
            <a:ext cx="2508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52" name="Equation" r:id="rId22" imgW="126780" imgH="164814" progId="Equation.DSMT4">
                    <p:embed/>
                  </p:oleObj>
                </mc:Choice>
                <mc:Fallback>
                  <p:oleObj name="Equation" r:id="rId22" imgW="126780" imgH="16481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7838" y="4087813"/>
                          <a:ext cx="2508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" name="直接连接符 3"/>
            <p:cNvCxnSpPr/>
            <p:nvPr/>
          </p:nvCxnSpPr>
          <p:spPr>
            <a:xfrm>
              <a:off x="3319600" y="4654304"/>
              <a:ext cx="100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>
              <a:off x="3314837" y="5078075"/>
              <a:ext cx="10001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/>
          </p:nvCxnSpPr>
          <p:spPr>
            <a:xfrm>
              <a:off x="3322774" y="5481212"/>
              <a:ext cx="100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19" name="组合 175"/>
            <p:cNvGrpSpPr>
              <a:grpSpLocks/>
            </p:cNvGrpSpPr>
            <p:nvPr/>
          </p:nvGrpSpPr>
          <p:grpSpPr bwMode="auto">
            <a:xfrm>
              <a:off x="5151866" y="5132928"/>
              <a:ext cx="70929" cy="716636"/>
              <a:chOff x="5025055" y="4305849"/>
              <a:chExt cx="70929" cy="784887"/>
            </a:xfrm>
          </p:grpSpPr>
          <p:sp>
            <p:nvSpPr>
              <p:cNvPr id="4159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0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4120" name="组合 178"/>
            <p:cNvGrpSpPr>
              <a:grpSpLocks/>
            </p:cNvGrpSpPr>
            <p:nvPr/>
          </p:nvGrpSpPr>
          <p:grpSpPr bwMode="auto">
            <a:xfrm>
              <a:off x="4798722" y="5445902"/>
              <a:ext cx="70929" cy="408420"/>
              <a:chOff x="2618222" y="4677066"/>
              <a:chExt cx="70929" cy="408420"/>
            </a:xfrm>
          </p:grpSpPr>
          <p:sp>
            <p:nvSpPr>
              <p:cNvPr id="4157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58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4121" name="组合 4"/>
            <p:cNvGrpSpPr>
              <a:grpSpLocks/>
            </p:cNvGrpSpPr>
            <p:nvPr/>
          </p:nvGrpSpPr>
          <p:grpSpPr bwMode="auto">
            <a:xfrm>
              <a:off x="993841" y="4228601"/>
              <a:ext cx="1973554" cy="1648671"/>
              <a:chOff x="5527357" y="4216019"/>
              <a:chExt cx="1973554" cy="1648671"/>
            </a:xfrm>
          </p:grpSpPr>
          <p:grpSp>
            <p:nvGrpSpPr>
              <p:cNvPr id="4141" name="组合 37"/>
              <p:cNvGrpSpPr>
                <a:grpSpLocks/>
              </p:cNvGrpSpPr>
              <p:nvPr/>
            </p:nvGrpSpPr>
            <p:grpSpPr bwMode="auto">
              <a:xfrm>
                <a:off x="5527357" y="4216019"/>
                <a:ext cx="74259" cy="1630085"/>
                <a:chOff x="6624044" y="3552462"/>
                <a:chExt cx="69482" cy="1287583"/>
              </a:xfrm>
            </p:grpSpPr>
            <p:sp>
              <p:nvSpPr>
                <p:cNvPr id="4155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56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42" name="组合 182"/>
              <p:cNvGrpSpPr>
                <a:grpSpLocks/>
              </p:cNvGrpSpPr>
              <p:nvPr/>
            </p:nvGrpSpPr>
            <p:grpSpPr bwMode="auto">
              <a:xfrm>
                <a:off x="5932611" y="5124895"/>
                <a:ext cx="70929" cy="716636"/>
                <a:chOff x="5025055" y="4305849"/>
                <a:chExt cx="70929" cy="784887"/>
              </a:xfrm>
            </p:grpSpPr>
            <p:sp>
              <p:nvSpPr>
                <p:cNvPr id="415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54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43" name="组合 185"/>
              <p:cNvGrpSpPr>
                <a:grpSpLocks/>
              </p:cNvGrpSpPr>
              <p:nvPr/>
            </p:nvGrpSpPr>
            <p:grpSpPr bwMode="auto">
              <a:xfrm>
                <a:off x="6352208" y="5412489"/>
                <a:ext cx="70929" cy="408420"/>
                <a:chOff x="2618222" y="4677066"/>
                <a:chExt cx="70929" cy="408420"/>
              </a:xfrm>
            </p:grpSpPr>
            <p:sp>
              <p:nvSpPr>
                <p:cNvPr id="4151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52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sp>
            <p:nvSpPr>
              <p:cNvPr id="4144" name="Oval 21"/>
              <p:cNvSpPr>
                <a:spLocks noChangeArrowheads="1"/>
              </p:cNvSpPr>
              <p:nvPr/>
            </p:nvSpPr>
            <p:spPr bwMode="auto">
              <a:xfrm>
                <a:off x="6708608" y="5797751"/>
                <a:ext cx="70929" cy="6693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  <p:grpSp>
            <p:nvGrpSpPr>
              <p:cNvPr id="4145" name="组合 192"/>
              <p:cNvGrpSpPr>
                <a:grpSpLocks/>
              </p:cNvGrpSpPr>
              <p:nvPr/>
            </p:nvGrpSpPr>
            <p:grpSpPr bwMode="auto">
              <a:xfrm>
                <a:off x="7429982" y="5114584"/>
                <a:ext cx="70929" cy="716636"/>
                <a:chOff x="5025055" y="4305849"/>
                <a:chExt cx="70929" cy="784887"/>
              </a:xfrm>
            </p:grpSpPr>
            <p:sp>
              <p:nvSpPr>
                <p:cNvPr id="4149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50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46" name="组合 195"/>
              <p:cNvGrpSpPr>
                <a:grpSpLocks/>
              </p:cNvGrpSpPr>
              <p:nvPr/>
            </p:nvGrpSpPr>
            <p:grpSpPr bwMode="auto">
              <a:xfrm>
                <a:off x="7076838" y="5427558"/>
                <a:ext cx="70929" cy="408420"/>
                <a:chOff x="2618222" y="4677066"/>
                <a:chExt cx="70929" cy="408420"/>
              </a:xfrm>
            </p:grpSpPr>
            <p:sp>
              <p:nvSpPr>
                <p:cNvPr id="4147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48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</p:grpSp>
        <p:grpSp>
          <p:nvGrpSpPr>
            <p:cNvPr id="4122" name="组合 199"/>
            <p:cNvGrpSpPr>
              <a:grpSpLocks/>
            </p:cNvGrpSpPr>
            <p:nvPr/>
          </p:nvGrpSpPr>
          <p:grpSpPr bwMode="auto">
            <a:xfrm>
              <a:off x="5566876" y="4228601"/>
              <a:ext cx="1973554" cy="1648671"/>
              <a:chOff x="5527357" y="4216019"/>
              <a:chExt cx="1973554" cy="1648671"/>
            </a:xfrm>
          </p:grpSpPr>
          <p:grpSp>
            <p:nvGrpSpPr>
              <p:cNvPr id="4125" name="组合 200"/>
              <p:cNvGrpSpPr>
                <a:grpSpLocks/>
              </p:cNvGrpSpPr>
              <p:nvPr/>
            </p:nvGrpSpPr>
            <p:grpSpPr bwMode="auto">
              <a:xfrm>
                <a:off x="5527357" y="4216019"/>
                <a:ext cx="74259" cy="1630085"/>
                <a:chOff x="6624044" y="3552462"/>
                <a:chExt cx="69482" cy="1287583"/>
              </a:xfrm>
            </p:grpSpPr>
            <p:sp>
              <p:nvSpPr>
                <p:cNvPr id="4139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6660232" y="3604963"/>
                  <a:ext cx="0" cy="12350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40" name="Oval 22"/>
                <p:cNvSpPr>
                  <a:spLocks noChangeArrowheads="1"/>
                </p:cNvSpPr>
                <p:nvPr/>
              </p:nvSpPr>
              <p:spPr bwMode="auto">
                <a:xfrm>
                  <a:off x="6624044" y="3552462"/>
                  <a:ext cx="69482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26" name="组合 201"/>
              <p:cNvGrpSpPr>
                <a:grpSpLocks/>
              </p:cNvGrpSpPr>
              <p:nvPr/>
            </p:nvGrpSpPr>
            <p:grpSpPr bwMode="auto">
              <a:xfrm>
                <a:off x="5932611" y="5124895"/>
                <a:ext cx="70929" cy="716636"/>
                <a:chOff x="5025055" y="4305849"/>
                <a:chExt cx="70929" cy="784887"/>
              </a:xfrm>
            </p:grpSpPr>
            <p:sp>
              <p:nvSpPr>
                <p:cNvPr id="4137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38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27" name="组合 202"/>
              <p:cNvGrpSpPr>
                <a:grpSpLocks/>
              </p:cNvGrpSpPr>
              <p:nvPr/>
            </p:nvGrpSpPr>
            <p:grpSpPr bwMode="auto">
              <a:xfrm>
                <a:off x="6352208" y="5412489"/>
                <a:ext cx="70929" cy="408420"/>
                <a:chOff x="2618222" y="4677066"/>
                <a:chExt cx="70929" cy="408420"/>
              </a:xfrm>
            </p:grpSpPr>
            <p:sp>
              <p:nvSpPr>
                <p:cNvPr id="4135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36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sp>
            <p:nvSpPr>
              <p:cNvPr id="4128" name="Oval 21"/>
              <p:cNvSpPr>
                <a:spLocks noChangeArrowheads="1"/>
              </p:cNvSpPr>
              <p:nvPr/>
            </p:nvSpPr>
            <p:spPr bwMode="auto">
              <a:xfrm>
                <a:off x="6708608" y="5797751"/>
                <a:ext cx="70929" cy="6693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zh-CN" altLang="en-US"/>
              </a:p>
            </p:txBody>
          </p:sp>
          <p:grpSp>
            <p:nvGrpSpPr>
              <p:cNvPr id="4129" name="组合 204"/>
              <p:cNvGrpSpPr>
                <a:grpSpLocks/>
              </p:cNvGrpSpPr>
              <p:nvPr/>
            </p:nvGrpSpPr>
            <p:grpSpPr bwMode="auto">
              <a:xfrm>
                <a:off x="7429982" y="5114584"/>
                <a:ext cx="70929" cy="716636"/>
                <a:chOff x="5025055" y="4305849"/>
                <a:chExt cx="70929" cy="784887"/>
              </a:xfrm>
            </p:grpSpPr>
            <p:sp>
              <p:nvSpPr>
                <p:cNvPr id="413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34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  <p:grpSp>
            <p:nvGrpSpPr>
              <p:cNvPr id="4130" name="组合 205"/>
              <p:cNvGrpSpPr>
                <a:grpSpLocks/>
              </p:cNvGrpSpPr>
              <p:nvPr/>
            </p:nvGrpSpPr>
            <p:grpSpPr bwMode="auto">
              <a:xfrm>
                <a:off x="7076838" y="5427558"/>
                <a:ext cx="70929" cy="408420"/>
                <a:chOff x="2618222" y="4677066"/>
                <a:chExt cx="70929" cy="408420"/>
              </a:xfrm>
            </p:grpSpPr>
            <p:sp>
              <p:nvSpPr>
                <p:cNvPr id="4131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32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zh-CN" altLang="en-US"/>
                </a:p>
              </p:txBody>
            </p:sp>
          </p:grpSp>
        </p:grpSp>
        <p:graphicFrame>
          <p:nvGraphicFramePr>
            <p:cNvPr id="4123" name="Object 31"/>
            <p:cNvGraphicFramePr>
              <a:graphicFrameLocks noChangeAspect="1"/>
            </p:cNvGraphicFramePr>
            <p:nvPr/>
          </p:nvGraphicFramePr>
          <p:xfrm>
            <a:off x="147856" y="5137477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53" name="Equation" r:id="rId24" imgW="393359" imgH="164957" progId="Equation.DSMT4">
                    <p:embed/>
                  </p:oleObj>
                </mc:Choice>
                <mc:Fallback>
                  <p:oleObj name="Equation" r:id="rId24" imgW="393359" imgH="1649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856" y="5137477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4" name="Object 31"/>
            <p:cNvGraphicFramePr>
              <a:graphicFrameLocks noChangeAspect="1"/>
            </p:cNvGraphicFramePr>
            <p:nvPr/>
          </p:nvGraphicFramePr>
          <p:xfrm>
            <a:off x="8028384" y="5018761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54" name="Equation" r:id="rId25" imgW="393359" imgH="164957" progId="Equation.DSMT4">
                    <p:embed/>
                  </p:oleObj>
                </mc:Choice>
                <mc:Fallback>
                  <p:oleObj name="Equation" r:id="rId25" imgW="393359" imgH="1649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28384" y="5018761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01" name="对象 7"/>
          <p:cNvGraphicFramePr>
            <a:graphicFrameLocks noChangeAspect="1"/>
          </p:cNvGraphicFramePr>
          <p:nvPr/>
        </p:nvGraphicFramePr>
        <p:xfrm>
          <a:off x="590550" y="114300"/>
          <a:ext cx="17589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55" name="Equation" r:id="rId26" imgW="749300" imgH="228600" progId="Equation.DSMT4">
                  <p:embed/>
                </p:oleObj>
              </mc:Choice>
              <mc:Fallback>
                <p:oleObj name="Equation" r:id="rId26" imgW="749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" y="114300"/>
                        <a:ext cx="17589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494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4213" y="765175"/>
            <a:ext cx="7991475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）计算都正确</a:t>
            </a:r>
            <a:endParaRPr lang="en-US" altLang="zh-CN" sz="2800" b="1" dirty="0"/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）图有些同学画的不正确</a:t>
            </a:r>
            <a:endParaRPr lang="en-US" altLang="zh-CN" sz="2800" b="1" dirty="0"/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/>
              <a:t>       1</a:t>
            </a:r>
            <a:r>
              <a:rPr lang="zh-CN" altLang="en-US" sz="2800" b="1" dirty="0"/>
              <a:t>）       标</a:t>
            </a:r>
            <a:r>
              <a:rPr lang="zh-CN" altLang="en-US" sz="2800" b="1" dirty="0" smtClean="0"/>
              <a:t>在</a:t>
            </a:r>
            <a:r>
              <a:rPr lang="en-US" altLang="zh-CN" sz="2800" b="1" smtClean="0"/>
              <a:t>2</a:t>
            </a:r>
            <a:r>
              <a:rPr lang="zh-CN" altLang="en-US" sz="2800" b="1" smtClean="0"/>
              <a:t>位置</a:t>
            </a:r>
            <a:endParaRPr lang="en-US" altLang="zh-CN" sz="2800" b="1" dirty="0"/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/>
              <a:t>       2</a:t>
            </a:r>
            <a:r>
              <a:rPr lang="zh-CN" altLang="en-US" sz="2800" b="1" dirty="0"/>
              <a:t>）纵坐标要标            ，横坐标要标</a:t>
            </a:r>
            <a:endParaRPr lang="en-US" altLang="zh-CN" sz="2800" b="1" dirty="0"/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/>
              <a:t>       3</a:t>
            </a:r>
            <a:r>
              <a:rPr lang="zh-CN" altLang="en-US" sz="2800" b="1" dirty="0"/>
              <a:t>） 不能画            </a:t>
            </a:r>
            <a:r>
              <a:rPr lang="en-US" altLang="zh-CN" sz="2800" b="1" dirty="0"/>
              <a:t>, </a:t>
            </a:r>
            <a:r>
              <a:rPr lang="zh-CN" altLang="en-US" sz="2800" b="1" dirty="0"/>
              <a:t>（复数不能画）</a:t>
            </a:r>
            <a:endParaRPr lang="en-US" altLang="zh-CN" sz="2800" b="1" dirty="0"/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/>
              <a:t>        </a:t>
            </a:r>
            <a:endParaRPr lang="zh-CN" altLang="en-US" sz="2800" b="1" dirty="0"/>
          </a:p>
        </p:txBody>
      </p:sp>
      <p:graphicFrame>
        <p:nvGraphicFramePr>
          <p:cNvPr id="5123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943459"/>
              </p:ext>
            </p:extLst>
          </p:nvPr>
        </p:nvGraphicFramePr>
        <p:xfrm>
          <a:off x="1907704" y="2181197"/>
          <a:ext cx="579438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6" name="Equation" r:id="rId3" imgW="228600" imgH="228600" progId="Equation.DSMT4">
                  <p:embed/>
                </p:oleObj>
              </mc:Choice>
              <mc:Fallback>
                <p:oleObj name="Equation" r:id="rId3" imgW="228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2181197"/>
                        <a:ext cx="579438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276213"/>
              </p:ext>
            </p:extLst>
          </p:nvPr>
        </p:nvGraphicFramePr>
        <p:xfrm>
          <a:off x="3635896" y="2789238"/>
          <a:ext cx="106203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7" name="Equation" r:id="rId5" imgW="419100" imgH="279400" progId="Equation.DSMT4">
                  <p:embed/>
                </p:oleObj>
              </mc:Choice>
              <mc:Fallback>
                <p:oleObj name="Equation" r:id="rId5" imgW="4191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789238"/>
                        <a:ext cx="1062038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337280"/>
              </p:ext>
            </p:extLst>
          </p:nvPr>
        </p:nvGraphicFramePr>
        <p:xfrm>
          <a:off x="6770017" y="2904554"/>
          <a:ext cx="322263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8" name="Equation" r:id="rId7" imgW="126725" imgH="177415" progId="Equation.DSMT4">
                  <p:embed/>
                </p:oleObj>
              </mc:Choice>
              <mc:Fallback>
                <p:oleObj name="Equation" r:id="rId7" imgW="12672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0017" y="2904554"/>
                        <a:ext cx="322263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2746161"/>
              </p:ext>
            </p:extLst>
          </p:nvPr>
        </p:nvGraphicFramePr>
        <p:xfrm>
          <a:off x="3059832" y="3489325"/>
          <a:ext cx="93345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9" name="Equation" r:id="rId9" imgW="368300" imgH="228600" progId="Equation.DSMT4">
                  <p:embed/>
                </p:oleObj>
              </mc:Choice>
              <mc:Fallback>
                <p:oleObj name="Equation" r:id="rId9" imgW="368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489325"/>
                        <a:ext cx="933450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776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468313" y="555277"/>
            <a:ext cx="81359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3.4 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已知                                     如图所示，</a:t>
            </a:r>
            <a:endParaRPr lang="zh-CN" altLang="en-US" sz="2800" b="1" dirty="0"/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>
            <p:extLst/>
          </p:nvPr>
        </p:nvGraphicFramePr>
        <p:xfrm>
          <a:off x="2268538" y="571152"/>
          <a:ext cx="279558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06" name="Equation" r:id="rId3" imgW="1104900" imgH="203200" progId="Equation.DSMT4">
                  <p:embed/>
                </p:oleObj>
              </mc:Choice>
              <mc:Fallback>
                <p:oleObj name="Equation" r:id="rId3" imgW="1104900" imgH="203200" progId="Equation.DSMT4">
                  <p:embed/>
                  <p:pic>
                    <p:nvPicPr>
                      <p:cNvPr id="389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571152"/>
                        <a:ext cx="2795587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398793" y="1245977"/>
            <a:ext cx="7416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 dirty="0"/>
              <a:t>试画出</a:t>
            </a: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099856"/>
              </p:ext>
            </p:extLst>
          </p:nvPr>
        </p:nvGraphicFramePr>
        <p:xfrm>
          <a:off x="1687512" y="1307982"/>
          <a:ext cx="7297737" cy="45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07" name="Equation" r:id="rId5" imgW="3720960" imgH="228600" progId="Equation.DSMT4">
                  <p:embed/>
                </p:oleObj>
              </mc:Choice>
              <mc:Fallback>
                <p:oleObj name="Equation" r:id="rId5" imgW="3720960" imgH="228600" progId="Equation.DSMT4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12" y="1307982"/>
                        <a:ext cx="7297737" cy="45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56" name="组合 1"/>
          <p:cNvGrpSpPr>
            <a:grpSpLocks/>
          </p:cNvGrpSpPr>
          <p:nvPr/>
        </p:nvGrpSpPr>
        <p:grpSpPr bwMode="auto">
          <a:xfrm>
            <a:off x="2699792" y="2132856"/>
            <a:ext cx="3744912" cy="2293938"/>
            <a:chOff x="3177110" y="2985039"/>
            <a:chExt cx="3744427" cy="2293188"/>
          </a:xfrm>
        </p:grpSpPr>
        <p:sp>
          <p:nvSpPr>
            <p:cNvPr id="6157" name="Line 14"/>
            <p:cNvSpPr>
              <a:spLocks noChangeShapeType="1"/>
            </p:cNvSpPr>
            <p:nvPr/>
          </p:nvSpPr>
          <p:spPr bwMode="auto">
            <a:xfrm>
              <a:off x="3177110" y="4837469"/>
              <a:ext cx="3423442" cy="48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8" name="Line 15"/>
            <p:cNvSpPr>
              <a:spLocks noChangeShapeType="1"/>
            </p:cNvSpPr>
            <p:nvPr/>
          </p:nvSpPr>
          <p:spPr bwMode="auto">
            <a:xfrm flipV="1">
              <a:off x="3848984" y="3175355"/>
              <a:ext cx="0" cy="16669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9" name="Oval 21"/>
            <p:cNvSpPr>
              <a:spLocks noChangeArrowheads="1"/>
            </p:cNvSpPr>
            <p:nvPr/>
          </p:nvSpPr>
          <p:spPr bwMode="auto">
            <a:xfrm>
              <a:off x="3815811" y="4398553"/>
              <a:ext cx="70929" cy="669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160" name="组合 17"/>
            <p:cNvGrpSpPr>
              <a:grpSpLocks/>
            </p:cNvGrpSpPr>
            <p:nvPr/>
          </p:nvGrpSpPr>
          <p:grpSpPr bwMode="auto">
            <a:xfrm>
              <a:off x="4584329" y="3539010"/>
              <a:ext cx="69482" cy="1287583"/>
              <a:chOff x="6624044" y="3552462"/>
              <a:chExt cx="69482" cy="1287583"/>
            </a:xfrm>
          </p:grpSpPr>
          <p:sp>
            <p:nvSpPr>
              <p:cNvPr id="6173" name="Line 18"/>
              <p:cNvSpPr>
                <a:spLocks noChangeShapeType="1"/>
              </p:cNvSpPr>
              <p:nvPr/>
            </p:nvSpPr>
            <p:spPr bwMode="auto">
              <a:xfrm flipV="1">
                <a:off x="6660232" y="3604963"/>
                <a:ext cx="0" cy="12350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4" name="Oval 22"/>
              <p:cNvSpPr>
                <a:spLocks noChangeArrowheads="1"/>
              </p:cNvSpPr>
              <p:nvPr/>
            </p:nvSpPr>
            <p:spPr bwMode="auto">
              <a:xfrm>
                <a:off x="6624044" y="3552462"/>
                <a:ext cx="69482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6161" name="Object 31"/>
            <p:cNvGraphicFramePr>
              <a:graphicFrameLocks noChangeAspect="1"/>
            </p:cNvGraphicFramePr>
            <p:nvPr/>
          </p:nvGraphicFramePr>
          <p:xfrm>
            <a:off x="3981450" y="2985039"/>
            <a:ext cx="623888" cy="3806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608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6161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1450" y="2985039"/>
                          <a:ext cx="623888" cy="3806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2" name="Object 32"/>
            <p:cNvGraphicFramePr>
              <a:graphicFrameLocks noChangeAspect="1"/>
            </p:cNvGraphicFramePr>
            <p:nvPr/>
          </p:nvGraphicFramePr>
          <p:xfrm>
            <a:off x="3504209" y="4269434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609" name="Equation" r:id="rId9" imgW="88707" imgH="164742" progId="Equation.DSMT4">
                    <p:embed/>
                  </p:oleObj>
                </mc:Choice>
                <mc:Fallback>
                  <p:oleObj name="Equation" r:id="rId9" imgW="88707" imgH="164742" progId="Equation.DSMT4">
                    <p:embed/>
                    <p:pic>
                      <p:nvPicPr>
                        <p:cNvPr id="6162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209" y="4269434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3" name="Object 34"/>
            <p:cNvGraphicFramePr>
              <a:graphicFrameLocks noChangeAspect="1"/>
            </p:cNvGraphicFramePr>
            <p:nvPr/>
          </p:nvGraphicFramePr>
          <p:xfrm>
            <a:off x="3504209" y="3832122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610" name="Equation" r:id="rId11" imgW="126780" imgH="164814" progId="Equation.DSMT4">
                    <p:embed/>
                  </p:oleObj>
                </mc:Choice>
                <mc:Fallback>
                  <p:oleObj name="Equation" r:id="rId11" imgW="126780" imgH="164814" progId="Equation.DSMT4">
                    <p:embed/>
                    <p:pic>
                      <p:nvPicPr>
                        <p:cNvPr id="6163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209" y="3832122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4" name="Object 36"/>
            <p:cNvGraphicFramePr>
              <a:graphicFrameLocks noChangeAspect="1"/>
            </p:cNvGraphicFramePr>
            <p:nvPr/>
          </p:nvGraphicFramePr>
          <p:xfrm>
            <a:off x="6672561" y="4648666"/>
            <a:ext cx="248976" cy="261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611" name="Equation" r:id="rId13" imgW="126835" imgH="139518" progId="Equation.DSMT4">
                    <p:embed/>
                  </p:oleObj>
                </mc:Choice>
                <mc:Fallback>
                  <p:oleObj name="Equation" r:id="rId13" imgW="126835" imgH="139518" progId="Equation.DSMT4">
                    <p:embed/>
                    <p:pic>
                      <p:nvPicPr>
                        <p:cNvPr id="6164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72561" y="4648666"/>
                          <a:ext cx="248976" cy="261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65" name="Text Box 40"/>
            <p:cNvSpPr txBox="1">
              <a:spLocks noChangeArrowheads="1"/>
            </p:cNvSpPr>
            <p:nvPr/>
          </p:nvSpPr>
          <p:spPr bwMode="auto">
            <a:xfrm>
              <a:off x="3687695" y="4847340"/>
              <a:ext cx="1991251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 dirty="0"/>
                <a:t>0   1    2    3    </a:t>
              </a:r>
            </a:p>
          </p:txBody>
        </p:sp>
        <p:grpSp>
          <p:nvGrpSpPr>
            <p:cNvPr id="6166" name="组合 26"/>
            <p:cNvGrpSpPr>
              <a:grpSpLocks/>
            </p:cNvGrpSpPr>
            <p:nvPr/>
          </p:nvGrpSpPr>
          <p:grpSpPr bwMode="auto">
            <a:xfrm>
              <a:off x="5076056" y="4057455"/>
              <a:ext cx="70929" cy="784887"/>
              <a:chOff x="5025055" y="4305849"/>
              <a:chExt cx="70929" cy="784887"/>
            </a:xfrm>
          </p:grpSpPr>
          <p:sp>
            <p:nvSpPr>
              <p:cNvPr id="6171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2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6167" name="Object 34"/>
            <p:cNvGraphicFramePr>
              <a:graphicFrameLocks noChangeAspect="1"/>
            </p:cNvGraphicFramePr>
            <p:nvPr/>
          </p:nvGraphicFramePr>
          <p:xfrm>
            <a:off x="3504209" y="3441367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612" name="Equation" r:id="rId15" imgW="114102" imgH="177492" progId="Equation.DSMT4">
                    <p:embed/>
                  </p:oleObj>
                </mc:Choice>
                <mc:Fallback>
                  <p:oleObj name="Equation" r:id="rId15" imgW="114102" imgH="177492" progId="Equation.DSMT4">
                    <p:embed/>
                    <p:pic>
                      <p:nvPicPr>
                        <p:cNvPr id="6167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209" y="3441367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168" name="组合 38"/>
            <p:cNvGrpSpPr>
              <a:grpSpLocks/>
            </p:cNvGrpSpPr>
            <p:nvPr/>
          </p:nvGrpSpPr>
          <p:grpSpPr bwMode="auto">
            <a:xfrm>
              <a:off x="4178182" y="4423422"/>
              <a:ext cx="70929" cy="408420"/>
              <a:chOff x="2618222" y="4677066"/>
              <a:chExt cx="70929" cy="408420"/>
            </a:xfrm>
          </p:grpSpPr>
          <p:sp>
            <p:nvSpPr>
              <p:cNvPr id="6169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0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679450" y="4689376"/>
            <a:ext cx="2881312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800" b="1"/>
              <a:t>解：（</a:t>
            </a:r>
            <a:r>
              <a:rPr lang="en-US" altLang="zh-CN" sz="2800" b="1"/>
              <a:t>1</a:t>
            </a:r>
            <a:r>
              <a:rPr lang="zh-CN" altLang="en-US" sz="2800" b="1"/>
              <a:t>）</a:t>
            </a:r>
          </a:p>
        </p:txBody>
      </p:sp>
      <p:pic>
        <p:nvPicPr>
          <p:cNvPr id="26" name="图片 2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4689376"/>
            <a:ext cx="1735137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1687512" y="5438676"/>
            <a:ext cx="6265863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800" b="1"/>
              <a:t>先求               ，然后翻褶得到</a:t>
            </a:r>
          </a:p>
        </p:txBody>
      </p:sp>
      <p:pic>
        <p:nvPicPr>
          <p:cNvPr id="28" name="图片 2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7" y="5438676"/>
            <a:ext cx="1157288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412" y="5378351"/>
            <a:ext cx="1735138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04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7172" name="组合 5"/>
          <p:cNvGrpSpPr>
            <a:grpSpLocks/>
          </p:cNvGrpSpPr>
          <p:nvPr/>
        </p:nvGrpSpPr>
        <p:grpSpPr bwMode="auto">
          <a:xfrm>
            <a:off x="327025" y="715963"/>
            <a:ext cx="8489950" cy="2487612"/>
            <a:chOff x="326340" y="733058"/>
            <a:chExt cx="8490635" cy="2486392"/>
          </a:xfrm>
        </p:grpSpPr>
        <p:grpSp>
          <p:nvGrpSpPr>
            <p:cNvPr id="7232" name="组合 9"/>
            <p:cNvGrpSpPr>
              <a:grpSpLocks/>
            </p:cNvGrpSpPr>
            <p:nvPr/>
          </p:nvGrpSpPr>
          <p:grpSpPr bwMode="auto">
            <a:xfrm>
              <a:off x="4173429" y="1549578"/>
              <a:ext cx="67092" cy="1214575"/>
              <a:chOff x="5041702" y="4334724"/>
              <a:chExt cx="33293" cy="756012"/>
            </a:xfrm>
          </p:grpSpPr>
          <p:sp>
            <p:nvSpPr>
              <p:cNvPr id="7283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84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233" name="组合 10"/>
            <p:cNvGrpSpPr>
              <a:grpSpLocks/>
            </p:cNvGrpSpPr>
            <p:nvPr/>
          </p:nvGrpSpPr>
          <p:grpSpPr bwMode="auto">
            <a:xfrm>
              <a:off x="3836627" y="2325594"/>
              <a:ext cx="70929" cy="408420"/>
              <a:chOff x="2618222" y="4677066"/>
              <a:chExt cx="70929" cy="408420"/>
            </a:xfrm>
          </p:grpSpPr>
          <p:sp>
            <p:nvSpPr>
              <p:cNvPr id="7281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82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7234" name="Object 32"/>
            <p:cNvGraphicFramePr>
              <a:graphicFrameLocks noChangeAspect="1"/>
            </p:cNvGraphicFramePr>
            <p:nvPr/>
          </p:nvGraphicFramePr>
          <p:xfrm>
            <a:off x="3220928" y="2242508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0" name="Equation" r:id="rId3" imgW="88707" imgH="164742" progId="Equation.DSMT4">
                    <p:embed/>
                  </p:oleObj>
                </mc:Choice>
                <mc:Fallback>
                  <p:oleObj name="Equation" r:id="rId3" imgW="88707" imgH="164742" progId="Equation.DSMT4">
                    <p:embed/>
                    <p:pic>
                      <p:nvPicPr>
                        <p:cNvPr id="7234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2242508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35" name="Object 34"/>
            <p:cNvGraphicFramePr>
              <a:graphicFrameLocks noChangeAspect="1"/>
            </p:cNvGraphicFramePr>
            <p:nvPr/>
          </p:nvGraphicFramePr>
          <p:xfrm>
            <a:off x="3220928" y="1805196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1" name="Equation" r:id="rId5" imgW="126780" imgH="164814" progId="Equation.DSMT4">
                    <p:embed/>
                  </p:oleObj>
                </mc:Choice>
                <mc:Fallback>
                  <p:oleObj name="Equation" r:id="rId5" imgW="126780" imgH="164814" progId="Equation.DSMT4">
                    <p:embed/>
                    <p:pic>
                      <p:nvPicPr>
                        <p:cNvPr id="7235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805196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36" name="Object 34"/>
            <p:cNvGraphicFramePr>
              <a:graphicFrameLocks noChangeAspect="1"/>
            </p:cNvGraphicFramePr>
            <p:nvPr/>
          </p:nvGraphicFramePr>
          <p:xfrm>
            <a:off x="3220928" y="1414441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2" name="Equation" r:id="rId7" imgW="114102" imgH="177492" progId="Equation.DSMT4">
                    <p:embed/>
                  </p:oleObj>
                </mc:Choice>
                <mc:Fallback>
                  <p:oleObj name="Equation" r:id="rId7" imgW="114102" imgH="177492" progId="Equation.DSMT4">
                    <p:embed/>
                    <p:pic>
                      <p:nvPicPr>
                        <p:cNvPr id="7236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414441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37" name="Line 14"/>
            <p:cNvSpPr>
              <a:spLocks noChangeShapeType="1"/>
            </p:cNvSpPr>
            <p:nvPr/>
          </p:nvSpPr>
          <p:spPr bwMode="auto">
            <a:xfrm flipV="1">
              <a:off x="564095" y="2734014"/>
              <a:ext cx="7777112" cy="301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8" name="Line 15"/>
            <p:cNvSpPr>
              <a:spLocks noChangeShapeType="1"/>
            </p:cNvSpPr>
            <p:nvPr/>
          </p:nvSpPr>
          <p:spPr bwMode="auto">
            <a:xfrm flipH="1" flipV="1">
              <a:off x="3493398" y="947371"/>
              <a:ext cx="13433" cy="18023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7239" name="Object 31"/>
            <p:cNvGraphicFramePr>
              <a:graphicFrameLocks noChangeAspect="1"/>
            </p:cNvGraphicFramePr>
            <p:nvPr/>
          </p:nvGraphicFramePr>
          <p:xfrm>
            <a:off x="3647257" y="733058"/>
            <a:ext cx="896937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3" name="Equation" r:id="rId9" imgW="457200" imgH="228600" progId="Equation.DSMT4">
                    <p:embed/>
                  </p:oleObj>
                </mc:Choice>
                <mc:Fallback>
                  <p:oleObj name="Equation" r:id="rId9" imgW="457200" imgH="228600" progId="Equation.DSMT4">
                    <p:embed/>
                    <p:pic>
                      <p:nvPicPr>
                        <p:cNvPr id="7239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7257" y="733058"/>
                          <a:ext cx="896937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40" name="Object 36"/>
            <p:cNvGraphicFramePr>
              <a:graphicFrameLocks noChangeAspect="1"/>
            </p:cNvGraphicFramePr>
            <p:nvPr/>
          </p:nvGraphicFramePr>
          <p:xfrm>
            <a:off x="8567738" y="2581930"/>
            <a:ext cx="2492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4" name="Equation" r:id="rId11" imgW="126835" imgH="139518" progId="Equation.DSMT4">
                    <p:embed/>
                  </p:oleObj>
                </mc:Choice>
                <mc:Fallback>
                  <p:oleObj name="Equation" r:id="rId11" imgW="126835" imgH="139518" progId="Equation.DSMT4">
                    <p:embed/>
                    <p:pic>
                      <p:nvPicPr>
                        <p:cNvPr id="724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67738" y="2581930"/>
                          <a:ext cx="2492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41" name="Text Box 40"/>
            <p:cNvSpPr txBox="1">
              <a:spLocks noChangeArrowheads="1"/>
            </p:cNvSpPr>
            <p:nvPr/>
          </p:nvSpPr>
          <p:spPr bwMode="auto">
            <a:xfrm>
              <a:off x="3312503" y="2772033"/>
              <a:ext cx="472482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0   1   2   3   4  5   6   7   8   9  10  11</a:t>
              </a:r>
            </a:p>
          </p:txBody>
        </p:sp>
        <p:sp>
          <p:nvSpPr>
            <p:cNvPr id="7242" name="Text Box 40"/>
            <p:cNvSpPr txBox="1">
              <a:spLocks noChangeArrowheads="1"/>
            </p:cNvSpPr>
            <p:nvPr/>
          </p:nvSpPr>
          <p:spPr bwMode="auto">
            <a:xfrm>
              <a:off x="971600" y="2788563"/>
              <a:ext cx="232307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-6 -5 -4  -3  -2  -1</a:t>
              </a: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3498421" y="1550219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493659" y="1972287"/>
              <a:ext cx="1000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501596" y="2376901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46" name="组合 25"/>
            <p:cNvGrpSpPr>
              <a:grpSpLocks/>
            </p:cNvGrpSpPr>
            <p:nvPr/>
          </p:nvGrpSpPr>
          <p:grpSpPr bwMode="auto">
            <a:xfrm>
              <a:off x="4608976" y="2032447"/>
              <a:ext cx="70929" cy="716636"/>
              <a:chOff x="5025055" y="4305849"/>
              <a:chExt cx="70929" cy="784887"/>
            </a:xfrm>
          </p:grpSpPr>
          <p:sp>
            <p:nvSpPr>
              <p:cNvPr id="7279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80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7247" name="Object 31"/>
            <p:cNvGraphicFramePr>
              <a:graphicFrameLocks noChangeAspect="1"/>
            </p:cNvGraphicFramePr>
            <p:nvPr/>
          </p:nvGraphicFramePr>
          <p:xfrm>
            <a:off x="326340" y="2032238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5" name="Equation" r:id="rId13" imgW="393359" imgH="164957" progId="Equation.DSMT4">
                    <p:embed/>
                  </p:oleObj>
                </mc:Choice>
                <mc:Fallback>
                  <p:oleObj name="Equation" r:id="rId13" imgW="393359" imgH="164957" progId="Equation.DSMT4">
                    <p:embed/>
                    <p:pic>
                      <p:nvPicPr>
                        <p:cNvPr id="7247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340" y="2032238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48" name="Object 31"/>
            <p:cNvGraphicFramePr>
              <a:graphicFrameLocks noChangeAspect="1"/>
            </p:cNvGraphicFramePr>
            <p:nvPr/>
          </p:nvGraphicFramePr>
          <p:xfrm>
            <a:off x="7208170" y="2032142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6" name="Equation" r:id="rId15" imgW="393359" imgH="164957" progId="Equation.DSMT4">
                    <p:embed/>
                  </p:oleObj>
                </mc:Choice>
                <mc:Fallback>
                  <p:oleObj name="Equation" r:id="rId15" imgW="393359" imgH="164957" progId="Equation.DSMT4">
                    <p:embed/>
                    <p:pic>
                      <p:nvPicPr>
                        <p:cNvPr id="7248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8170" y="2032142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椭圆 2"/>
            <p:cNvSpPr/>
            <p:nvPr/>
          </p:nvSpPr>
          <p:spPr bwMode="black">
            <a:xfrm>
              <a:off x="3466668" y="2346753"/>
              <a:ext cx="69856" cy="714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 bwMode="black">
            <a:xfrm>
              <a:off x="5003492" y="2713286"/>
              <a:ext cx="71444" cy="7140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7251" name="组合 4"/>
            <p:cNvGrpSpPr>
              <a:grpSpLocks/>
            </p:cNvGrpSpPr>
            <p:nvPr/>
          </p:nvGrpSpPr>
          <p:grpSpPr bwMode="auto">
            <a:xfrm>
              <a:off x="5335462" y="1529388"/>
              <a:ext cx="1611723" cy="1250579"/>
              <a:chOff x="5335462" y="1529388"/>
              <a:chExt cx="1611723" cy="1250579"/>
            </a:xfrm>
          </p:grpSpPr>
          <p:grpSp>
            <p:nvGrpSpPr>
              <p:cNvPr id="7266" name="组合 74"/>
              <p:cNvGrpSpPr>
                <a:grpSpLocks/>
              </p:cNvGrpSpPr>
              <p:nvPr/>
            </p:nvGrpSpPr>
            <p:grpSpPr bwMode="auto">
              <a:xfrm>
                <a:off x="5335462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7277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8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267" name="组合 77"/>
              <p:cNvGrpSpPr>
                <a:grpSpLocks/>
              </p:cNvGrpSpPr>
              <p:nvPr/>
            </p:nvGrpSpPr>
            <p:grpSpPr bwMode="auto">
              <a:xfrm>
                <a:off x="5683269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7275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6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268" name="组合 80"/>
              <p:cNvGrpSpPr>
                <a:grpSpLocks/>
              </p:cNvGrpSpPr>
              <p:nvPr/>
            </p:nvGrpSpPr>
            <p:grpSpPr bwMode="auto">
              <a:xfrm>
                <a:off x="6455618" y="2041674"/>
                <a:ext cx="70929" cy="716636"/>
                <a:chOff x="5025055" y="4305849"/>
                <a:chExt cx="70929" cy="784887"/>
              </a:xfrm>
            </p:grpSpPr>
            <p:sp>
              <p:nvSpPr>
                <p:cNvPr id="727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4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269" name="组合 83"/>
              <p:cNvGrpSpPr>
                <a:grpSpLocks/>
              </p:cNvGrpSpPr>
              <p:nvPr/>
            </p:nvGrpSpPr>
            <p:grpSpPr bwMode="auto">
              <a:xfrm>
                <a:off x="6084168" y="1529388"/>
                <a:ext cx="67092" cy="1214575"/>
                <a:chOff x="5041702" y="4334724"/>
                <a:chExt cx="33293" cy="756012"/>
              </a:xfrm>
            </p:grpSpPr>
            <p:sp>
              <p:nvSpPr>
                <p:cNvPr id="7271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2" name="Oval 24"/>
                <p:cNvSpPr>
                  <a:spLocks noChangeArrowheads="1"/>
                </p:cNvSpPr>
                <p:nvPr/>
              </p:nvSpPr>
              <p:spPr bwMode="auto">
                <a:xfrm>
                  <a:off x="5041702" y="4334724"/>
                  <a:ext cx="33293" cy="3937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87" name="椭圆 86"/>
              <p:cNvSpPr/>
              <p:nvPr/>
            </p:nvSpPr>
            <p:spPr bwMode="black">
              <a:xfrm>
                <a:off x="6875306" y="2708525"/>
                <a:ext cx="71443" cy="7140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7252" name="组合 88"/>
            <p:cNvGrpSpPr>
              <a:grpSpLocks/>
            </p:cNvGrpSpPr>
            <p:nvPr/>
          </p:nvGrpSpPr>
          <p:grpSpPr bwMode="auto">
            <a:xfrm>
              <a:off x="1475656" y="1521454"/>
              <a:ext cx="1611723" cy="1250579"/>
              <a:chOff x="5335462" y="1529388"/>
              <a:chExt cx="1611723" cy="1250579"/>
            </a:xfrm>
          </p:grpSpPr>
          <p:grpSp>
            <p:nvGrpSpPr>
              <p:cNvPr id="7253" name="组合 89"/>
              <p:cNvGrpSpPr>
                <a:grpSpLocks/>
              </p:cNvGrpSpPr>
              <p:nvPr/>
            </p:nvGrpSpPr>
            <p:grpSpPr bwMode="auto">
              <a:xfrm>
                <a:off x="5335462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7264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5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254" name="组合 90"/>
              <p:cNvGrpSpPr>
                <a:grpSpLocks/>
              </p:cNvGrpSpPr>
              <p:nvPr/>
            </p:nvGrpSpPr>
            <p:grpSpPr bwMode="auto">
              <a:xfrm>
                <a:off x="5683269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7262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3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255" name="组合 91"/>
              <p:cNvGrpSpPr>
                <a:grpSpLocks/>
              </p:cNvGrpSpPr>
              <p:nvPr/>
            </p:nvGrpSpPr>
            <p:grpSpPr bwMode="auto">
              <a:xfrm>
                <a:off x="6455618" y="2041674"/>
                <a:ext cx="70929" cy="716636"/>
                <a:chOff x="5025055" y="4305849"/>
                <a:chExt cx="70929" cy="784887"/>
              </a:xfrm>
            </p:grpSpPr>
            <p:sp>
              <p:nvSpPr>
                <p:cNvPr id="7260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1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256" name="组合 92"/>
              <p:cNvGrpSpPr>
                <a:grpSpLocks/>
              </p:cNvGrpSpPr>
              <p:nvPr/>
            </p:nvGrpSpPr>
            <p:grpSpPr bwMode="auto">
              <a:xfrm>
                <a:off x="6084168" y="1529388"/>
                <a:ext cx="67092" cy="1214575"/>
                <a:chOff x="5041702" y="4334724"/>
                <a:chExt cx="33293" cy="756012"/>
              </a:xfrm>
            </p:grpSpPr>
            <p:sp>
              <p:nvSpPr>
                <p:cNvPr id="7258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9" name="Oval 24"/>
                <p:cNvSpPr>
                  <a:spLocks noChangeArrowheads="1"/>
                </p:cNvSpPr>
                <p:nvPr/>
              </p:nvSpPr>
              <p:spPr bwMode="auto">
                <a:xfrm>
                  <a:off x="5041702" y="4334724"/>
                  <a:ext cx="33293" cy="3937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4" name="椭圆 93"/>
              <p:cNvSpPr/>
              <p:nvPr/>
            </p:nvSpPr>
            <p:spPr bwMode="black">
              <a:xfrm>
                <a:off x="6875588" y="2708526"/>
                <a:ext cx="71444" cy="7140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grpSp>
        <p:nvGrpSpPr>
          <p:cNvPr id="7173" name="组合 72"/>
          <p:cNvGrpSpPr>
            <a:grpSpLocks/>
          </p:cNvGrpSpPr>
          <p:nvPr/>
        </p:nvGrpSpPr>
        <p:grpSpPr bwMode="auto">
          <a:xfrm>
            <a:off x="327025" y="3716338"/>
            <a:ext cx="8489950" cy="2487612"/>
            <a:chOff x="326340" y="3716338"/>
            <a:chExt cx="8490635" cy="2487086"/>
          </a:xfrm>
        </p:grpSpPr>
        <p:grpSp>
          <p:nvGrpSpPr>
            <p:cNvPr id="7174" name="组合 105"/>
            <p:cNvGrpSpPr>
              <a:grpSpLocks/>
            </p:cNvGrpSpPr>
            <p:nvPr/>
          </p:nvGrpSpPr>
          <p:grpSpPr bwMode="auto">
            <a:xfrm>
              <a:off x="2654141" y="4524417"/>
              <a:ext cx="67092" cy="1214575"/>
              <a:chOff x="5041702" y="4334724"/>
              <a:chExt cx="33293" cy="756012"/>
            </a:xfrm>
          </p:grpSpPr>
          <p:sp>
            <p:nvSpPr>
              <p:cNvPr id="7230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1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175" name="组合 106"/>
            <p:cNvGrpSpPr>
              <a:grpSpLocks/>
            </p:cNvGrpSpPr>
            <p:nvPr/>
          </p:nvGrpSpPr>
          <p:grpSpPr bwMode="auto">
            <a:xfrm>
              <a:off x="3085995" y="5330602"/>
              <a:ext cx="70929" cy="408420"/>
              <a:chOff x="2618222" y="4677066"/>
              <a:chExt cx="70929" cy="408420"/>
            </a:xfrm>
          </p:grpSpPr>
          <p:sp>
            <p:nvSpPr>
              <p:cNvPr id="7228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9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7176" name="Object 32"/>
            <p:cNvGraphicFramePr>
              <a:graphicFrameLocks noChangeAspect="1"/>
            </p:cNvGraphicFramePr>
            <p:nvPr/>
          </p:nvGraphicFramePr>
          <p:xfrm>
            <a:off x="3220928" y="5226482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7" name="Equation" r:id="rId16" imgW="88707" imgH="164742" progId="Equation.DSMT4">
                    <p:embed/>
                  </p:oleObj>
                </mc:Choice>
                <mc:Fallback>
                  <p:oleObj name="Equation" r:id="rId16" imgW="88707" imgH="164742" progId="Equation.DSMT4">
                    <p:embed/>
                    <p:pic>
                      <p:nvPicPr>
                        <p:cNvPr id="7176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5226482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7" name="Object 34"/>
            <p:cNvGraphicFramePr>
              <a:graphicFrameLocks noChangeAspect="1"/>
            </p:cNvGraphicFramePr>
            <p:nvPr/>
          </p:nvGraphicFramePr>
          <p:xfrm>
            <a:off x="3220928" y="4789170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8" name="Equation" r:id="rId17" imgW="126780" imgH="164814" progId="Equation.DSMT4">
                    <p:embed/>
                  </p:oleObj>
                </mc:Choice>
                <mc:Fallback>
                  <p:oleObj name="Equation" r:id="rId17" imgW="126780" imgH="164814" progId="Equation.DSMT4">
                    <p:embed/>
                    <p:pic>
                      <p:nvPicPr>
                        <p:cNvPr id="7177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4789170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8" name="Object 34"/>
            <p:cNvGraphicFramePr>
              <a:graphicFrameLocks noChangeAspect="1"/>
            </p:cNvGraphicFramePr>
            <p:nvPr/>
          </p:nvGraphicFramePr>
          <p:xfrm>
            <a:off x="3220928" y="4398415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99" name="Equation" r:id="rId18" imgW="114102" imgH="177492" progId="Equation.DSMT4">
                    <p:embed/>
                  </p:oleObj>
                </mc:Choice>
                <mc:Fallback>
                  <p:oleObj name="Equation" r:id="rId18" imgW="114102" imgH="177492" progId="Equation.DSMT4">
                    <p:embed/>
                    <p:pic>
                      <p:nvPicPr>
                        <p:cNvPr id="7178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4398415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9" name="Line 14"/>
            <p:cNvSpPr>
              <a:spLocks noChangeShapeType="1"/>
            </p:cNvSpPr>
            <p:nvPr/>
          </p:nvSpPr>
          <p:spPr bwMode="auto">
            <a:xfrm flipV="1">
              <a:off x="564095" y="5717988"/>
              <a:ext cx="7777112" cy="301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15"/>
            <p:cNvSpPr>
              <a:spLocks noChangeShapeType="1"/>
            </p:cNvSpPr>
            <p:nvPr/>
          </p:nvSpPr>
          <p:spPr bwMode="auto">
            <a:xfrm flipH="1" flipV="1">
              <a:off x="3493398" y="3931345"/>
              <a:ext cx="13433" cy="18023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7181" name="Object 31"/>
            <p:cNvGraphicFramePr>
              <a:graphicFrameLocks noChangeAspect="1"/>
            </p:cNvGraphicFramePr>
            <p:nvPr/>
          </p:nvGraphicFramePr>
          <p:xfrm>
            <a:off x="3559175" y="3716338"/>
            <a:ext cx="1071563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00" name="Equation" r:id="rId19" imgW="545863" imgH="228501" progId="Equation.DSMT4">
                    <p:embed/>
                  </p:oleObj>
                </mc:Choice>
                <mc:Fallback>
                  <p:oleObj name="Equation" r:id="rId19" imgW="545863" imgH="228501" progId="Equation.DSMT4">
                    <p:embed/>
                    <p:pic>
                      <p:nvPicPr>
                        <p:cNvPr id="7181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9175" y="3716338"/>
                          <a:ext cx="1071563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2" name="Object 36"/>
            <p:cNvGraphicFramePr>
              <a:graphicFrameLocks noChangeAspect="1"/>
            </p:cNvGraphicFramePr>
            <p:nvPr/>
          </p:nvGraphicFramePr>
          <p:xfrm>
            <a:off x="8567738" y="5565775"/>
            <a:ext cx="2492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01" name="Equation" r:id="rId21" imgW="126835" imgH="139518" progId="Equation.DSMT4">
                    <p:embed/>
                  </p:oleObj>
                </mc:Choice>
                <mc:Fallback>
                  <p:oleObj name="Equation" r:id="rId21" imgW="126835" imgH="139518" progId="Equation.DSMT4">
                    <p:embed/>
                    <p:pic>
                      <p:nvPicPr>
                        <p:cNvPr id="7182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67738" y="5565775"/>
                          <a:ext cx="2492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3" name="Text Box 40"/>
            <p:cNvSpPr txBox="1">
              <a:spLocks noChangeArrowheads="1"/>
            </p:cNvSpPr>
            <p:nvPr/>
          </p:nvSpPr>
          <p:spPr bwMode="auto">
            <a:xfrm>
              <a:off x="3312503" y="5756007"/>
              <a:ext cx="472482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0   1   2   3   4  5   6   7   8   9  10  11</a:t>
              </a:r>
            </a:p>
          </p:txBody>
        </p:sp>
        <p:sp>
          <p:nvSpPr>
            <p:cNvPr id="7184" name="Text Box 40"/>
            <p:cNvSpPr txBox="1">
              <a:spLocks noChangeArrowheads="1"/>
            </p:cNvSpPr>
            <p:nvPr/>
          </p:nvSpPr>
          <p:spPr bwMode="auto">
            <a:xfrm>
              <a:off x="971600" y="5772537"/>
              <a:ext cx="232307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-6 -5 -4  -3  -2  -1</a:t>
              </a: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3498421" y="4533727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3493659" y="4957501"/>
              <a:ext cx="1000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3501596" y="5360640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88" name="组合 119"/>
            <p:cNvGrpSpPr>
              <a:grpSpLocks/>
            </p:cNvGrpSpPr>
            <p:nvPr/>
          </p:nvGrpSpPr>
          <p:grpSpPr bwMode="auto">
            <a:xfrm>
              <a:off x="2255989" y="5025648"/>
              <a:ext cx="70929" cy="716636"/>
              <a:chOff x="5025055" y="4305849"/>
              <a:chExt cx="70929" cy="784887"/>
            </a:xfrm>
          </p:grpSpPr>
          <p:sp>
            <p:nvSpPr>
              <p:cNvPr id="7226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7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7189" name="Object 31"/>
            <p:cNvGraphicFramePr>
              <a:graphicFrameLocks noChangeAspect="1"/>
            </p:cNvGraphicFramePr>
            <p:nvPr/>
          </p:nvGraphicFramePr>
          <p:xfrm>
            <a:off x="326340" y="5016212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02" name="Equation" r:id="rId23" imgW="393359" imgH="164957" progId="Equation.DSMT4">
                    <p:embed/>
                  </p:oleObj>
                </mc:Choice>
                <mc:Fallback>
                  <p:oleObj name="Equation" r:id="rId23" imgW="393359" imgH="164957" progId="Equation.DSMT4">
                    <p:embed/>
                    <p:pic>
                      <p:nvPicPr>
                        <p:cNvPr id="7189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340" y="5016212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90" name="Object 31"/>
            <p:cNvGraphicFramePr>
              <a:graphicFrameLocks noChangeAspect="1"/>
            </p:cNvGraphicFramePr>
            <p:nvPr/>
          </p:nvGraphicFramePr>
          <p:xfrm>
            <a:off x="7665562" y="5101604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03" name="Equation" r:id="rId24" imgW="393359" imgH="164957" progId="Equation.DSMT4">
                    <p:embed/>
                  </p:oleObj>
                </mc:Choice>
                <mc:Fallback>
                  <p:oleObj name="Equation" r:id="rId24" imgW="393359" imgH="164957" progId="Equation.DSMT4">
                    <p:embed/>
                    <p:pic>
                      <p:nvPicPr>
                        <p:cNvPr id="719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65562" y="5101604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" name="椭圆 122"/>
            <p:cNvSpPr/>
            <p:nvPr/>
          </p:nvSpPr>
          <p:spPr bwMode="black">
            <a:xfrm>
              <a:off x="3466668" y="5330484"/>
              <a:ext cx="69856" cy="730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4" name="椭圆 123"/>
            <p:cNvSpPr/>
            <p:nvPr/>
          </p:nvSpPr>
          <p:spPr bwMode="black">
            <a:xfrm>
              <a:off x="1894917" y="5690770"/>
              <a:ext cx="69856" cy="714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7193" name="组合 139"/>
            <p:cNvGrpSpPr>
              <a:grpSpLocks/>
            </p:cNvGrpSpPr>
            <p:nvPr/>
          </p:nvGrpSpPr>
          <p:grpSpPr bwMode="auto">
            <a:xfrm>
              <a:off x="1545411" y="5316917"/>
              <a:ext cx="70929" cy="408420"/>
              <a:chOff x="2618222" y="4677066"/>
              <a:chExt cx="70929" cy="408420"/>
            </a:xfrm>
          </p:grpSpPr>
          <p:sp>
            <p:nvSpPr>
              <p:cNvPr id="7224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5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194" name="组合 140"/>
            <p:cNvGrpSpPr>
              <a:grpSpLocks/>
            </p:cNvGrpSpPr>
            <p:nvPr/>
          </p:nvGrpSpPr>
          <p:grpSpPr bwMode="auto">
            <a:xfrm>
              <a:off x="1187624" y="5318226"/>
              <a:ext cx="70929" cy="408420"/>
              <a:chOff x="2618222" y="4677066"/>
              <a:chExt cx="70929" cy="408420"/>
            </a:xfrm>
          </p:grpSpPr>
          <p:sp>
            <p:nvSpPr>
              <p:cNvPr id="7222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3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195" name="组合 141"/>
            <p:cNvGrpSpPr>
              <a:grpSpLocks/>
            </p:cNvGrpSpPr>
            <p:nvPr/>
          </p:nvGrpSpPr>
          <p:grpSpPr bwMode="auto">
            <a:xfrm>
              <a:off x="4210822" y="4957502"/>
              <a:ext cx="70929" cy="784784"/>
              <a:chOff x="5025055" y="4231211"/>
              <a:chExt cx="70929" cy="859525"/>
            </a:xfrm>
          </p:grpSpPr>
          <p:sp>
            <p:nvSpPr>
              <p:cNvPr id="7220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1" name="Oval 24"/>
              <p:cNvSpPr>
                <a:spLocks noChangeArrowheads="1"/>
              </p:cNvSpPr>
              <p:nvPr/>
            </p:nvSpPr>
            <p:spPr bwMode="auto">
              <a:xfrm>
                <a:off x="5025055" y="4231211"/>
                <a:ext cx="70929" cy="1428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196" name="组合 142"/>
            <p:cNvGrpSpPr>
              <a:grpSpLocks/>
            </p:cNvGrpSpPr>
            <p:nvPr/>
          </p:nvGrpSpPr>
          <p:grpSpPr bwMode="auto">
            <a:xfrm>
              <a:off x="4608976" y="4521958"/>
              <a:ext cx="67092" cy="1214575"/>
              <a:chOff x="5041702" y="4334724"/>
              <a:chExt cx="33293" cy="756012"/>
            </a:xfrm>
          </p:grpSpPr>
          <p:sp>
            <p:nvSpPr>
              <p:cNvPr id="7218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9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44" name="椭圆 143"/>
            <p:cNvSpPr/>
            <p:nvPr/>
          </p:nvSpPr>
          <p:spPr bwMode="black">
            <a:xfrm>
              <a:off x="3839761" y="5700293"/>
              <a:ext cx="71443" cy="730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7198" name="组合 126"/>
            <p:cNvGrpSpPr>
              <a:grpSpLocks/>
            </p:cNvGrpSpPr>
            <p:nvPr/>
          </p:nvGrpSpPr>
          <p:grpSpPr bwMode="auto">
            <a:xfrm>
              <a:off x="4976258" y="5328002"/>
              <a:ext cx="70929" cy="408420"/>
              <a:chOff x="2618222" y="4677066"/>
              <a:chExt cx="70929" cy="408420"/>
            </a:xfrm>
          </p:grpSpPr>
          <p:sp>
            <p:nvSpPr>
              <p:cNvPr id="7216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7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199" name="组合 127"/>
            <p:cNvGrpSpPr>
              <a:grpSpLocks/>
            </p:cNvGrpSpPr>
            <p:nvPr/>
          </p:nvGrpSpPr>
          <p:grpSpPr bwMode="auto">
            <a:xfrm>
              <a:off x="5338661" y="5328002"/>
              <a:ext cx="70929" cy="408420"/>
              <a:chOff x="2618222" y="4677066"/>
              <a:chExt cx="70929" cy="408420"/>
            </a:xfrm>
          </p:grpSpPr>
          <p:sp>
            <p:nvSpPr>
              <p:cNvPr id="7214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5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31" name="椭圆 130"/>
            <p:cNvSpPr/>
            <p:nvPr/>
          </p:nvSpPr>
          <p:spPr bwMode="black">
            <a:xfrm>
              <a:off x="5695698" y="5681247"/>
              <a:ext cx="71444" cy="730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7201" name="组合 160"/>
            <p:cNvGrpSpPr>
              <a:grpSpLocks/>
            </p:cNvGrpSpPr>
            <p:nvPr/>
          </p:nvGrpSpPr>
          <p:grpSpPr bwMode="auto">
            <a:xfrm>
              <a:off x="6080331" y="5025648"/>
              <a:ext cx="70929" cy="716636"/>
              <a:chOff x="5025055" y="4305849"/>
              <a:chExt cx="70929" cy="784887"/>
            </a:xfrm>
          </p:grpSpPr>
          <p:sp>
            <p:nvSpPr>
              <p:cNvPr id="7212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3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202" name="组合 163"/>
            <p:cNvGrpSpPr>
              <a:grpSpLocks/>
            </p:cNvGrpSpPr>
            <p:nvPr/>
          </p:nvGrpSpPr>
          <p:grpSpPr bwMode="auto">
            <a:xfrm>
              <a:off x="6478485" y="4521958"/>
              <a:ext cx="67092" cy="1214575"/>
              <a:chOff x="5041702" y="4334724"/>
              <a:chExt cx="33293" cy="756012"/>
            </a:xfrm>
          </p:grpSpPr>
          <p:sp>
            <p:nvSpPr>
              <p:cNvPr id="7210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1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203" name="组合 166"/>
            <p:cNvGrpSpPr>
              <a:grpSpLocks/>
            </p:cNvGrpSpPr>
            <p:nvPr/>
          </p:nvGrpSpPr>
          <p:grpSpPr bwMode="auto">
            <a:xfrm>
              <a:off x="6845767" y="5328002"/>
              <a:ext cx="70929" cy="408420"/>
              <a:chOff x="2618222" y="4677066"/>
              <a:chExt cx="70929" cy="408420"/>
            </a:xfrm>
          </p:grpSpPr>
          <p:sp>
            <p:nvSpPr>
              <p:cNvPr id="7208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9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204" name="组合 169"/>
            <p:cNvGrpSpPr>
              <a:grpSpLocks/>
            </p:cNvGrpSpPr>
            <p:nvPr/>
          </p:nvGrpSpPr>
          <p:grpSpPr bwMode="auto">
            <a:xfrm>
              <a:off x="7208170" y="5328002"/>
              <a:ext cx="70929" cy="408420"/>
              <a:chOff x="2618222" y="4677066"/>
              <a:chExt cx="70929" cy="408420"/>
            </a:xfrm>
          </p:grpSpPr>
          <p:sp>
            <p:nvSpPr>
              <p:cNvPr id="7206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7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7205" name="Object 31"/>
            <p:cNvGraphicFramePr>
              <a:graphicFrameLocks noChangeAspect="1"/>
            </p:cNvGraphicFramePr>
            <p:nvPr/>
          </p:nvGraphicFramePr>
          <p:xfrm>
            <a:off x="5263863" y="3716338"/>
            <a:ext cx="3114926" cy="428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04" name="Equation" r:id="rId25" imgW="1587240" imgH="228600" progId="Equation.DSMT4">
                    <p:embed/>
                  </p:oleObj>
                </mc:Choice>
                <mc:Fallback>
                  <p:oleObj name="Equation" r:id="rId25" imgW="1587240" imgH="228600" progId="Equation.DSMT4">
                    <p:embed/>
                    <p:pic>
                      <p:nvPicPr>
                        <p:cNvPr id="7205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3863" y="3716338"/>
                          <a:ext cx="3114926" cy="428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21116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539750" y="404813"/>
            <a:ext cx="70564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sz="2800" b="1" dirty="0"/>
          </a:p>
        </p:txBody>
      </p:sp>
      <p:sp>
        <p:nvSpPr>
          <p:cNvPr id="46103" name="Rectangle 23"/>
          <p:cNvSpPr>
            <a:spLocks noChangeArrowheads="1"/>
          </p:cNvSpPr>
          <p:nvPr/>
        </p:nvSpPr>
        <p:spPr bwMode="auto">
          <a:xfrm>
            <a:off x="3574964" y="912936"/>
            <a:ext cx="655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取主值区间得到</a:t>
            </a:r>
            <a:endParaRPr lang="en-US" altLang="zh-CN" sz="2800" b="1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187624" y="923925"/>
            <a:ext cx="626427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 dirty="0"/>
              <a:t>先求              </a:t>
            </a:r>
            <a:r>
              <a:rPr lang="zh-CN" altLang="en-US" sz="2800" b="1" dirty="0" smtClean="0"/>
              <a:t>   ，</a:t>
            </a:r>
            <a:endParaRPr lang="zh-CN" altLang="en-US" sz="2800" b="1" dirty="0"/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/>
          </p:nvPr>
        </p:nvGraphicFramePr>
        <p:xfrm>
          <a:off x="2011537" y="923925"/>
          <a:ext cx="1382712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34" name="Equation" r:id="rId3" imgW="545760" imgH="228600" progId="Equation.DSMT4">
                  <p:embed/>
                </p:oleObj>
              </mc:Choice>
              <mc:Fallback>
                <p:oleObj name="Equation" r:id="rId3" imgW="545760" imgH="228600" progId="Equation.DSMT4">
                  <p:embed/>
                  <p:pic>
                    <p:nvPicPr>
                      <p:cNvPr id="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537" y="923925"/>
                        <a:ext cx="1382712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1884363" y="341313"/>
          <a:ext cx="2284412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35" name="Equation" r:id="rId5" imgW="901440" imgH="228600" progId="Equation.DSMT4">
                  <p:embed/>
                </p:oleObj>
              </mc:Choice>
              <mc:Fallback>
                <p:oleObj name="Equation" r:id="rId5" imgW="901440" imgH="228600" progId="Equation.DSMT4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363" y="341313"/>
                        <a:ext cx="2284412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Line 14"/>
          <p:cNvSpPr>
            <a:spLocks noChangeShapeType="1"/>
          </p:cNvSpPr>
          <p:nvPr/>
        </p:nvSpPr>
        <p:spPr bwMode="auto">
          <a:xfrm>
            <a:off x="2728913" y="3337396"/>
            <a:ext cx="3424237" cy="4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Line 15"/>
          <p:cNvSpPr>
            <a:spLocks noChangeShapeType="1"/>
          </p:cNvSpPr>
          <p:nvPr/>
        </p:nvSpPr>
        <p:spPr bwMode="auto">
          <a:xfrm flipV="1">
            <a:off x="3402013" y="1675284"/>
            <a:ext cx="0" cy="1666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Oval 21"/>
          <p:cNvSpPr>
            <a:spLocks noChangeArrowheads="1"/>
          </p:cNvSpPr>
          <p:nvPr/>
        </p:nvSpPr>
        <p:spPr bwMode="auto">
          <a:xfrm>
            <a:off x="3368675" y="2899246"/>
            <a:ext cx="69850" cy="66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0250" name="组合 18"/>
          <p:cNvGrpSpPr>
            <a:grpSpLocks/>
          </p:cNvGrpSpPr>
          <p:nvPr/>
        </p:nvGrpSpPr>
        <p:grpSpPr bwMode="auto">
          <a:xfrm>
            <a:off x="4137025" y="2038821"/>
            <a:ext cx="69850" cy="1287463"/>
            <a:chOff x="6624044" y="3552462"/>
            <a:chExt cx="69482" cy="1287583"/>
          </a:xfrm>
        </p:grpSpPr>
        <p:sp>
          <p:nvSpPr>
            <p:cNvPr id="10300" name="Line 18"/>
            <p:cNvSpPr>
              <a:spLocks noChangeShapeType="1"/>
            </p:cNvSpPr>
            <p:nvPr/>
          </p:nvSpPr>
          <p:spPr bwMode="auto">
            <a:xfrm flipV="1">
              <a:off x="6660232" y="3604963"/>
              <a:ext cx="0" cy="12350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1" name="Oval 22"/>
            <p:cNvSpPr>
              <a:spLocks noChangeArrowheads="1"/>
            </p:cNvSpPr>
            <p:nvPr/>
          </p:nvSpPr>
          <p:spPr bwMode="auto">
            <a:xfrm>
              <a:off x="6624044" y="3552462"/>
              <a:ext cx="69482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0251" name="Object 31"/>
          <p:cNvGraphicFramePr>
            <a:graphicFrameLocks noChangeAspect="1"/>
          </p:cNvGraphicFramePr>
          <p:nvPr>
            <p:extLst/>
          </p:nvPr>
        </p:nvGraphicFramePr>
        <p:xfrm>
          <a:off x="3533775" y="1484784"/>
          <a:ext cx="6238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36" name="公式" r:id="rId7" imgW="317225" imgH="203024" progId="Equation.3">
                  <p:embed/>
                </p:oleObj>
              </mc:Choice>
              <mc:Fallback>
                <p:oleObj name="公式" r:id="rId7" imgW="317225" imgH="203024" progId="Equation.3">
                  <p:embed/>
                  <p:pic>
                    <p:nvPicPr>
                      <p:cNvPr id="10251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3775" y="1484784"/>
                        <a:ext cx="6238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32"/>
          <p:cNvGraphicFramePr>
            <a:graphicFrameLocks noChangeAspect="1"/>
          </p:cNvGraphicFramePr>
          <p:nvPr>
            <p:extLst/>
          </p:nvPr>
        </p:nvGraphicFramePr>
        <p:xfrm>
          <a:off x="3055938" y="2769071"/>
          <a:ext cx="1746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37" name="Equation" r:id="rId9" imgW="88707" imgH="164742" progId="Equation.DSMT4">
                  <p:embed/>
                </p:oleObj>
              </mc:Choice>
              <mc:Fallback>
                <p:oleObj name="Equation" r:id="rId9" imgW="88707" imgH="164742" progId="Equation.DSMT4">
                  <p:embed/>
                  <p:pic>
                    <p:nvPicPr>
                      <p:cNvPr id="10252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938" y="2769071"/>
                        <a:ext cx="174625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Object 34"/>
          <p:cNvGraphicFramePr>
            <a:graphicFrameLocks noChangeAspect="1"/>
          </p:cNvGraphicFramePr>
          <p:nvPr>
            <p:extLst/>
          </p:nvPr>
        </p:nvGraphicFramePr>
        <p:xfrm>
          <a:off x="3055938" y="2332509"/>
          <a:ext cx="249237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38" name="Equation" r:id="rId11" imgW="126780" imgH="164814" progId="Equation.DSMT4">
                  <p:embed/>
                </p:oleObj>
              </mc:Choice>
              <mc:Fallback>
                <p:oleObj name="Equation" r:id="rId11" imgW="126780" imgH="164814" progId="Equation.DSMT4">
                  <p:embed/>
                  <p:pic>
                    <p:nvPicPr>
                      <p:cNvPr id="10253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938" y="2332509"/>
                        <a:ext cx="249237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36"/>
          <p:cNvGraphicFramePr>
            <a:graphicFrameLocks noChangeAspect="1"/>
          </p:cNvGraphicFramePr>
          <p:nvPr>
            <p:extLst/>
          </p:nvPr>
        </p:nvGraphicFramePr>
        <p:xfrm>
          <a:off x="6224588" y="3148484"/>
          <a:ext cx="249237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39" name="Equation" r:id="rId13" imgW="126835" imgH="139518" progId="Equation.DSMT4">
                  <p:embed/>
                </p:oleObj>
              </mc:Choice>
              <mc:Fallback>
                <p:oleObj name="Equation" r:id="rId13" imgW="126835" imgH="139518" progId="Equation.DSMT4">
                  <p:embed/>
                  <p:pic>
                    <p:nvPicPr>
                      <p:cNvPr id="10254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4588" y="3148484"/>
                        <a:ext cx="249237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5" name="Text Box 40"/>
          <p:cNvSpPr txBox="1">
            <a:spLocks noChangeArrowheads="1"/>
          </p:cNvSpPr>
          <p:nvPr/>
        </p:nvSpPr>
        <p:spPr bwMode="auto">
          <a:xfrm>
            <a:off x="3240088" y="3346921"/>
            <a:ext cx="18335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b="1"/>
              <a:t>0   1   2   3    </a:t>
            </a:r>
          </a:p>
        </p:txBody>
      </p:sp>
      <p:grpSp>
        <p:nvGrpSpPr>
          <p:cNvPr id="10256" name="组合 24"/>
          <p:cNvGrpSpPr>
            <a:grpSpLocks/>
          </p:cNvGrpSpPr>
          <p:nvPr/>
        </p:nvGrpSpPr>
        <p:grpSpPr bwMode="auto">
          <a:xfrm>
            <a:off x="4508500" y="2586509"/>
            <a:ext cx="71438" cy="784225"/>
            <a:chOff x="5025055" y="4305849"/>
            <a:chExt cx="70929" cy="784887"/>
          </a:xfrm>
        </p:grpSpPr>
        <p:sp>
          <p:nvSpPr>
            <p:cNvPr id="10298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9" name="Oval 24"/>
            <p:cNvSpPr>
              <a:spLocks noChangeArrowheads="1"/>
            </p:cNvSpPr>
            <p:nvPr/>
          </p:nvSpPr>
          <p:spPr bwMode="auto">
            <a:xfrm>
              <a:off x="5025055" y="4305849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0257" name="Object 34"/>
          <p:cNvGraphicFramePr>
            <a:graphicFrameLocks noChangeAspect="1"/>
          </p:cNvGraphicFramePr>
          <p:nvPr>
            <p:extLst/>
          </p:nvPr>
        </p:nvGraphicFramePr>
        <p:xfrm>
          <a:off x="3055938" y="1941984"/>
          <a:ext cx="22542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40" name="Equation" r:id="rId15" imgW="114102" imgH="177492" progId="Equation.DSMT4">
                  <p:embed/>
                </p:oleObj>
              </mc:Choice>
              <mc:Fallback>
                <p:oleObj name="Equation" r:id="rId15" imgW="114102" imgH="177492" progId="Equation.DSMT4">
                  <p:embed/>
                  <p:pic>
                    <p:nvPicPr>
                      <p:cNvPr id="10257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938" y="1941984"/>
                        <a:ext cx="225425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58" name="组合 26"/>
          <p:cNvGrpSpPr>
            <a:grpSpLocks/>
          </p:cNvGrpSpPr>
          <p:nvPr/>
        </p:nvGrpSpPr>
        <p:grpSpPr bwMode="auto">
          <a:xfrm>
            <a:off x="3730625" y="2923059"/>
            <a:ext cx="71438" cy="407987"/>
            <a:chOff x="2618222" y="4677066"/>
            <a:chExt cx="70929" cy="408420"/>
          </a:xfrm>
        </p:grpSpPr>
        <p:sp>
          <p:nvSpPr>
            <p:cNvPr id="10296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7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90" name="对象 89"/>
          <p:cNvGraphicFramePr>
            <a:graphicFrameLocks noChangeAspect="1"/>
          </p:cNvGraphicFramePr>
          <p:nvPr>
            <p:extLst/>
          </p:nvPr>
        </p:nvGraphicFramePr>
        <p:xfrm>
          <a:off x="6372139" y="881185"/>
          <a:ext cx="228123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41" name="Equation" r:id="rId17" imgW="901440" imgH="228600" progId="Equation.DSMT4">
                  <p:embed/>
                </p:oleObj>
              </mc:Choice>
              <mc:Fallback>
                <p:oleObj name="Equation" r:id="rId17" imgW="901440" imgH="228600" progId="Equation.DSMT4">
                  <p:embed/>
                  <p:pic>
                    <p:nvPicPr>
                      <p:cNvPr id="90" name="对象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139" y="881185"/>
                        <a:ext cx="2281238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263525" y="4025052"/>
            <a:ext cx="8489950" cy="2487612"/>
            <a:chOff x="263525" y="4025052"/>
            <a:chExt cx="8489950" cy="2487612"/>
          </a:xfrm>
        </p:grpSpPr>
        <p:grpSp>
          <p:nvGrpSpPr>
            <p:cNvPr id="94" name="组合 9"/>
            <p:cNvGrpSpPr>
              <a:grpSpLocks/>
            </p:cNvGrpSpPr>
            <p:nvPr/>
          </p:nvGrpSpPr>
          <p:grpSpPr bwMode="auto">
            <a:xfrm>
              <a:off x="4110304" y="4841973"/>
              <a:ext cx="67087" cy="1215171"/>
              <a:chOff x="5041702" y="4334724"/>
              <a:chExt cx="33293" cy="756012"/>
            </a:xfrm>
          </p:grpSpPr>
          <p:sp>
            <p:nvSpPr>
              <p:cNvPr id="171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96" name="组合 10"/>
            <p:cNvGrpSpPr>
              <a:grpSpLocks/>
            </p:cNvGrpSpPr>
            <p:nvPr/>
          </p:nvGrpSpPr>
          <p:grpSpPr bwMode="auto">
            <a:xfrm>
              <a:off x="3773529" y="5618369"/>
              <a:ext cx="70923" cy="408620"/>
              <a:chOff x="2618222" y="4677066"/>
              <a:chExt cx="70929" cy="408420"/>
            </a:xfrm>
          </p:grpSpPr>
          <p:sp>
            <p:nvSpPr>
              <p:cNvPr id="169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97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47315911"/>
                </p:ext>
              </p:extLst>
            </p:nvPr>
          </p:nvGraphicFramePr>
          <p:xfrm>
            <a:off x="3157879" y="5535243"/>
            <a:ext cx="174611" cy="308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842" name="Equation" r:id="rId19" imgW="88707" imgH="164742" progId="Equation.DSMT4">
                    <p:embed/>
                  </p:oleObj>
                </mc:Choice>
                <mc:Fallback>
                  <p:oleObj name="Equation" r:id="rId19" imgW="88707" imgH="164742" progId="Equation.DSMT4">
                    <p:embed/>
                    <p:pic>
                      <p:nvPicPr>
                        <p:cNvPr id="7234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7879" y="5535243"/>
                          <a:ext cx="174611" cy="3081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4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5687067"/>
                </p:ext>
              </p:extLst>
            </p:nvPr>
          </p:nvGraphicFramePr>
          <p:xfrm>
            <a:off x="3157879" y="5097716"/>
            <a:ext cx="249218" cy="308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843" name="Equation" r:id="rId20" imgW="126780" imgH="164814" progId="Equation.DSMT4">
                    <p:embed/>
                  </p:oleObj>
                </mc:Choice>
                <mc:Fallback>
                  <p:oleObj name="Equation" r:id="rId20" imgW="126780" imgH="164814" progId="Equation.DSMT4">
                    <p:embed/>
                    <p:pic>
                      <p:nvPicPr>
                        <p:cNvPr id="7235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7879" y="5097716"/>
                          <a:ext cx="249218" cy="3081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2272715"/>
                </p:ext>
              </p:extLst>
            </p:nvPr>
          </p:nvGraphicFramePr>
          <p:xfrm>
            <a:off x="3157879" y="4706769"/>
            <a:ext cx="225407" cy="3319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844" name="Equation" r:id="rId21" imgW="114102" imgH="177492" progId="Equation.DSMT4">
                    <p:embed/>
                  </p:oleObj>
                </mc:Choice>
                <mc:Fallback>
                  <p:oleObj name="Equation" r:id="rId21" imgW="114102" imgH="177492" progId="Equation.DSMT4">
                    <p:embed/>
                    <p:pic>
                      <p:nvPicPr>
                        <p:cNvPr id="7236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7879" y="4706769"/>
                          <a:ext cx="225407" cy="3319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5" name="Line 14"/>
            <p:cNvSpPr>
              <a:spLocks noChangeShapeType="1"/>
            </p:cNvSpPr>
            <p:nvPr/>
          </p:nvSpPr>
          <p:spPr bwMode="auto">
            <a:xfrm flipV="1">
              <a:off x="501261" y="6026990"/>
              <a:ext cx="7776485" cy="301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Line 15"/>
            <p:cNvSpPr>
              <a:spLocks noChangeShapeType="1"/>
            </p:cNvSpPr>
            <p:nvPr/>
          </p:nvSpPr>
          <p:spPr bwMode="auto">
            <a:xfrm flipH="1" flipV="1">
              <a:off x="3430327" y="4239470"/>
              <a:ext cx="13432" cy="18032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27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8063314"/>
                </p:ext>
              </p:extLst>
            </p:nvPr>
          </p:nvGraphicFramePr>
          <p:xfrm>
            <a:off x="3584174" y="4025052"/>
            <a:ext cx="896865" cy="4288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845" name="Equation" r:id="rId22" imgW="457200" imgH="228600" progId="Equation.DSMT4">
                    <p:embed/>
                  </p:oleObj>
                </mc:Choice>
                <mc:Fallback>
                  <p:oleObj name="Equation" r:id="rId22" imgW="457200" imgH="228600" progId="Equation.DSMT4">
                    <p:embed/>
                    <p:pic>
                      <p:nvPicPr>
                        <p:cNvPr id="7239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lum bright="-1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4174" y="4025052"/>
                          <a:ext cx="896865" cy="4288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8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47268976"/>
                </p:ext>
              </p:extLst>
            </p:nvPr>
          </p:nvGraphicFramePr>
          <p:xfrm>
            <a:off x="8504258" y="5874831"/>
            <a:ext cx="249217" cy="2620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846" name="Equation" r:id="rId24" imgW="126835" imgH="139518" progId="Equation.DSMT4">
                    <p:embed/>
                  </p:oleObj>
                </mc:Choice>
                <mc:Fallback>
                  <p:oleObj name="Equation" r:id="rId24" imgW="126835" imgH="139518" progId="Equation.DSMT4">
                    <p:embed/>
                    <p:pic>
                      <p:nvPicPr>
                        <p:cNvPr id="724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04258" y="5874831"/>
                          <a:ext cx="249217" cy="2620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9" name="Text Box 40"/>
            <p:cNvSpPr txBox="1">
              <a:spLocks noChangeArrowheads="1"/>
            </p:cNvSpPr>
            <p:nvPr/>
          </p:nvSpPr>
          <p:spPr bwMode="auto">
            <a:xfrm>
              <a:off x="3249447" y="6065027"/>
              <a:ext cx="4724439" cy="4310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0   1   2   3   4  5   6   7   8   9  10  11</a:t>
              </a:r>
            </a:p>
          </p:txBody>
        </p:sp>
        <p:sp>
          <p:nvSpPr>
            <p:cNvPr id="130" name="Text Box 40"/>
            <p:cNvSpPr txBox="1">
              <a:spLocks noChangeArrowheads="1"/>
            </p:cNvSpPr>
            <p:nvPr/>
          </p:nvSpPr>
          <p:spPr bwMode="auto">
            <a:xfrm>
              <a:off x="908733" y="6081566"/>
              <a:ext cx="2322885" cy="4310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-6 -5 -4  -3  -2  -1</a:t>
              </a:r>
            </a:p>
          </p:txBody>
        </p:sp>
        <p:cxnSp>
          <p:nvCxnSpPr>
            <p:cNvPr id="131" name="直接连接符 130"/>
            <p:cNvCxnSpPr/>
            <p:nvPr/>
          </p:nvCxnSpPr>
          <p:spPr bwMode="auto">
            <a:xfrm>
              <a:off x="3435350" y="4842614"/>
              <a:ext cx="10001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 bwMode="auto">
            <a:xfrm>
              <a:off x="3430588" y="5264889"/>
              <a:ext cx="1000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 bwMode="auto">
            <a:xfrm>
              <a:off x="3438525" y="5669702"/>
              <a:ext cx="10001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组合 25"/>
            <p:cNvGrpSpPr>
              <a:grpSpLocks/>
            </p:cNvGrpSpPr>
            <p:nvPr/>
          </p:nvGrpSpPr>
          <p:grpSpPr bwMode="auto">
            <a:xfrm>
              <a:off x="4545815" y="5325079"/>
              <a:ext cx="70923" cy="716988"/>
              <a:chOff x="5025055" y="4305849"/>
              <a:chExt cx="70929" cy="784887"/>
            </a:xfrm>
          </p:grpSpPr>
          <p:sp>
            <p:nvSpPr>
              <p:cNvPr id="167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135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20041841"/>
                </p:ext>
              </p:extLst>
            </p:nvPr>
          </p:nvGraphicFramePr>
          <p:xfrm>
            <a:off x="263525" y="5324869"/>
            <a:ext cx="494824" cy="2490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847" name="Equation" r:id="rId26" imgW="393359" imgH="164957" progId="Equation.DSMT4">
                    <p:embed/>
                  </p:oleObj>
                </mc:Choice>
                <mc:Fallback>
                  <p:oleObj name="Equation" r:id="rId26" imgW="393359" imgH="164957" progId="Equation.DSMT4">
                    <p:embed/>
                    <p:pic>
                      <p:nvPicPr>
                        <p:cNvPr id="7247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525" y="5324869"/>
                          <a:ext cx="494824" cy="2490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6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5509904"/>
                </p:ext>
              </p:extLst>
            </p:nvPr>
          </p:nvGraphicFramePr>
          <p:xfrm>
            <a:off x="7579958" y="5316186"/>
            <a:ext cx="494824" cy="2490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848" name="Equation" r:id="rId28" imgW="393359" imgH="164957" progId="Equation.DSMT4">
                    <p:embed/>
                  </p:oleObj>
                </mc:Choice>
                <mc:Fallback>
                  <p:oleObj name="Equation" r:id="rId28" imgW="393359" imgH="164957" progId="Equation.DSMT4">
                    <p:embed/>
                    <p:pic>
                      <p:nvPicPr>
                        <p:cNvPr id="7248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79958" y="5316186"/>
                          <a:ext cx="494824" cy="2490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7" name="椭圆 136"/>
            <p:cNvSpPr/>
            <p:nvPr/>
          </p:nvSpPr>
          <p:spPr bwMode="black">
            <a:xfrm>
              <a:off x="3403600" y="5639539"/>
              <a:ext cx="69850" cy="714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 bwMode="black">
            <a:xfrm>
              <a:off x="4940300" y="6006252"/>
              <a:ext cx="71438" cy="714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39" name="组合 4"/>
            <p:cNvGrpSpPr>
              <a:grpSpLocks/>
            </p:cNvGrpSpPr>
            <p:nvPr/>
          </p:nvGrpSpPr>
          <p:grpSpPr bwMode="auto">
            <a:xfrm>
              <a:off x="5707402" y="4813186"/>
              <a:ext cx="1888788" cy="1251803"/>
              <a:chOff x="5335462" y="1529388"/>
              <a:chExt cx="1888940" cy="1251189"/>
            </a:xfrm>
          </p:grpSpPr>
          <p:grpSp>
            <p:nvGrpSpPr>
              <p:cNvPr id="154" name="组合 74"/>
              <p:cNvGrpSpPr>
                <a:grpSpLocks/>
              </p:cNvGrpSpPr>
              <p:nvPr/>
            </p:nvGrpSpPr>
            <p:grpSpPr bwMode="auto">
              <a:xfrm>
                <a:off x="5335462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165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5" name="组合 77"/>
              <p:cNvGrpSpPr>
                <a:grpSpLocks/>
              </p:cNvGrpSpPr>
              <p:nvPr/>
            </p:nvGrpSpPr>
            <p:grpSpPr bwMode="auto">
              <a:xfrm>
                <a:off x="5683269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163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6" name="组合 80"/>
              <p:cNvGrpSpPr>
                <a:grpSpLocks/>
              </p:cNvGrpSpPr>
              <p:nvPr/>
            </p:nvGrpSpPr>
            <p:grpSpPr bwMode="auto">
              <a:xfrm>
                <a:off x="6455618" y="2041674"/>
                <a:ext cx="70929" cy="716636"/>
                <a:chOff x="5025055" y="4305849"/>
                <a:chExt cx="70929" cy="784887"/>
              </a:xfrm>
            </p:grpSpPr>
            <p:sp>
              <p:nvSpPr>
                <p:cNvPr id="161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7" name="组合 83"/>
              <p:cNvGrpSpPr>
                <a:grpSpLocks/>
              </p:cNvGrpSpPr>
              <p:nvPr/>
            </p:nvGrpSpPr>
            <p:grpSpPr bwMode="auto">
              <a:xfrm>
                <a:off x="6084168" y="1529388"/>
                <a:ext cx="67092" cy="1214575"/>
                <a:chOff x="5041702" y="4334724"/>
                <a:chExt cx="33293" cy="756012"/>
              </a:xfrm>
            </p:grpSpPr>
            <p:sp>
              <p:nvSpPr>
                <p:cNvPr id="159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" name="Oval 24"/>
                <p:cNvSpPr>
                  <a:spLocks noChangeArrowheads="1"/>
                </p:cNvSpPr>
                <p:nvPr/>
              </p:nvSpPr>
              <p:spPr bwMode="auto">
                <a:xfrm>
                  <a:off x="5041702" y="4334724"/>
                  <a:ext cx="33293" cy="3937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58" name="椭圆 157"/>
              <p:cNvSpPr/>
              <p:nvPr/>
            </p:nvSpPr>
            <p:spPr bwMode="black">
              <a:xfrm>
                <a:off x="6801288" y="2709174"/>
                <a:ext cx="71443" cy="7140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74" name="椭圆 173"/>
              <p:cNvSpPr/>
              <p:nvPr/>
            </p:nvSpPr>
            <p:spPr bwMode="black">
              <a:xfrm>
                <a:off x="7152959" y="2705273"/>
                <a:ext cx="71443" cy="7140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140" name="组合 88"/>
            <p:cNvGrpSpPr>
              <a:grpSpLocks/>
            </p:cNvGrpSpPr>
            <p:nvPr/>
          </p:nvGrpSpPr>
          <p:grpSpPr bwMode="auto">
            <a:xfrm>
              <a:off x="996650" y="4837950"/>
              <a:ext cx="1611593" cy="1251193"/>
              <a:chOff x="5335462" y="1529388"/>
              <a:chExt cx="1611723" cy="1250579"/>
            </a:xfrm>
          </p:grpSpPr>
          <p:grpSp>
            <p:nvGrpSpPr>
              <p:cNvPr id="141" name="组合 89"/>
              <p:cNvGrpSpPr>
                <a:grpSpLocks/>
              </p:cNvGrpSpPr>
              <p:nvPr/>
            </p:nvGrpSpPr>
            <p:grpSpPr bwMode="auto">
              <a:xfrm>
                <a:off x="5335462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152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2" name="组合 90"/>
              <p:cNvGrpSpPr>
                <a:grpSpLocks/>
              </p:cNvGrpSpPr>
              <p:nvPr/>
            </p:nvGrpSpPr>
            <p:grpSpPr bwMode="auto">
              <a:xfrm>
                <a:off x="5683269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150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3" name="组合 91"/>
              <p:cNvGrpSpPr>
                <a:grpSpLocks/>
              </p:cNvGrpSpPr>
              <p:nvPr/>
            </p:nvGrpSpPr>
            <p:grpSpPr bwMode="auto">
              <a:xfrm>
                <a:off x="6455618" y="2041674"/>
                <a:ext cx="70929" cy="716636"/>
                <a:chOff x="5025055" y="4305849"/>
                <a:chExt cx="70929" cy="784887"/>
              </a:xfrm>
            </p:grpSpPr>
            <p:sp>
              <p:nvSpPr>
                <p:cNvPr id="148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4" name="组合 92"/>
              <p:cNvGrpSpPr>
                <a:grpSpLocks/>
              </p:cNvGrpSpPr>
              <p:nvPr/>
            </p:nvGrpSpPr>
            <p:grpSpPr bwMode="auto">
              <a:xfrm>
                <a:off x="6084168" y="1529388"/>
                <a:ext cx="67092" cy="1214575"/>
                <a:chOff x="5041702" y="4334724"/>
                <a:chExt cx="33293" cy="756012"/>
              </a:xfrm>
            </p:grpSpPr>
            <p:sp>
              <p:nvSpPr>
                <p:cNvPr id="146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" name="Oval 24"/>
                <p:cNvSpPr>
                  <a:spLocks noChangeArrowheads="1"/>
                </p:cNvSpPr>
                <p:nvPr/>
              </p:nvSpPr>
              <p:spPr bwMode="auto">
                <a:xfrm>
                  <a:off x="5041702" y="4334724"/>
                  <a:ext cx="33293" cy="3937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45" name="椭圆 144"/>
              <p:cNvSpPr/>
              <p:nvPr/>
            </p:nvSpPr>
            <p:spPr bwMode="black">
              <a:xfrm>
                <a:off x="6875588" y="2708526"/>
                <a:ext cx="71444" cy="7140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73" name="椭圆 172"/>
            <p:cNvSpPr/>
            <p:nvPr/>
          </p:nvSpPr>
          <p:spPr bwMode="black">
            <a:xfrm>
              <a:off x="5307462" y="6006252"/>
              <a:ext cx="71438" cy="714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 bwMode="black">
            <a:xfrm>
              <a:off x="2950089" y="6006252"/>
              <a:ext cx="71438" cy="714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764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72"/>
          <p:cNvGrpSpPr>
            <a:grpSpLocks/>
          </p:cNvGrpSpPr>
          <p:nvPr/>
        </p:nvGrpSpPr>
        <p:grpSpPr bwMode="auto">
          <a:xfrm>
            <a:off x="327025" y="404664"/>
            <a:ext cx="8489950" cy="2487612"/>
            <a:chOff x="326340" y="3716338"/>
            <a:chExt cx="8490635" cy="2487086"/>
          </a:xfrm>
        </p:grpSpPr>
        <p:grpSp>
          <p:nvGrpSpPr>
            <p:cNvPr id="64" name="组合 105"/>
            <p:cNvGrpSpPr>
              <a:grpSpLocks/>
            </p:cNvGrpSpPr>
            <p:nvPr/>
          </p:nvGrpSpPr>
          <p:grpSpPr bwMode="auto">
            <a:xfrm>
              <a:off x="2654141" y="4524417"/>
              <a:ext cx="67092" cy="1214575"/>
              <a:chOff x="5041702" y="4334724"/>
              <a:chExt cx="33293" cy="756012"/>
            </a:xfrm>
          </p:grpSpPr>
          <p:sp>
            <p:nvSpPr>
              <p:cNvPr id="114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5" name="组合 106"/>
            <p:cNvGrpSpPr>
              <a:grpSpLocks/>
            </p:cNvGrpSpPr>
            <p:nvPr/>
          </p:nvGrpSpPr>
          <p:grpSpPr bwMode="auto">
            <a:xfrm>
              <a:off x="3085995" y="5330602"/>
              <a:ext cx="70929" cy="408420"/>
              <a:chOff x="2618222" y="4677066"/>
              <a:chExt cx="70929" cy="408420"/>
            </a:xfrm>
          </p:grpSpPr>
          <p:sp>
            <p:nvSpPr>
              <p:cNvPr id="112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66" name="Object 32"/>
            <p:cNvGraphicFramePr>
              <a:graphicFrameLocks noChangeAspect="1"/>
            </p:cNvGraphicFramePr>
            <p:nvPr/>
          </p:nvGraphicFramePr>
          <p:xfrm>
            <a:off x="3220928" y="5226482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18" name="Equation" r:id="rId3" imgW="88707" imgH="164742" progId="Equation.DSMT4">
                    <p:embed/>
                  </p:oleObj>
                </mc:Choice>
                <mc:Fallback>
                  <p:oleObj name="Equation" r:id="rId3" imgW="88707" imgH="164742" progId="Equation.DSMT4">
                    <p:embed/>
                    <p:pic>
                      <p:nvPicPr>
                        <p:cNvPr id="66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5226482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Object 34"/>
            <p:cNvGraphicFramePr>
              <a:graphicFrameLocks noChangeAspect="1"/>
            </p:cNvGraphicFramePr>
            <p:nvPr/>
          </p:nvGraphicFramePr>
          <p:xfrm>
            <a:off x="3220928" y="4789170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19" name="Equation" r:id="rId5" imgW="126780" imgH="164814" progId="Equation.DSMT4">
                    <p:embed/>
                  </p:oleObj>
                </mc:Choice>
                <mc:Fallback>
                  <p:oleObj name="Equation" r:id="rId5" imgW="126780" imgH="164814" progId="Equation.DSMT4">
                    <p:embed/>
                    <p:pic>
                      <p:nvPicPr>
                        <p:cNvPr id="67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4789170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ct 34"/>
            <p:cNvGraphicFramePr>
              <a:graphicFrameLocks noChangeAspect="1"/>
            </p:cNvGraphicFramePr>
            <p:nvPr/>
          </p:nvGraphicFramePr>
          <p:xfrm>
            <a:off x="3220928" y="4398415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0" name="Equation" r:id="rId7" imgW="114102" imgH="177492" progId="Equation.DSMT4">
                    <p:embed/>
                  </p:oleObj>
                </mc:Choice>
                <mc:Fallback>
                  <p:oleObj name="Equation" r:id="rId7" imgW="114102" imgH="177492" progId="Equation.DSMT4">
                    <p:embed/>
                    <p:pic>
                      <p:nvPicPr>
                        <p:cNvPr id="68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4398415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" name="Line 14"/>
            <p:cNvSpPr>
              <a:spLocks noChangeShapeType="1"/>
            </p:cNvSpPr>
            <p:nvPr/>
          </p:nvSpPr>
          <p:spPr bwMode="auto">
            <a:xfrm flipV="1">
              <a:off x="564095" y="5717988"/>
              <a:ext cx="7777112" cy="301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15"/>
            <p:cNvSpPr>
              <a:spLocks noChangeShapeType="1"/>
            </p:cNvSpPr>
            <p:nvPr/>
          </p:nvSpPr>
          <p:spPr bwMode="auto">
            <a:xfrm flipH="1" flipV="1">
              <a:off x="3493398" y="3931345"/>
              <a:ext cx="13433" cy="18023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71" name="Object 31"/>
            <p:cNvGraphicFramePr>
              <a:graphicFrameLocks noChangeAspect="1"/>
            </p:cNvGraphicFramePr>
            <p:nvPr>
              <p:extLst/>
            </p:nvPr>
          </p:nvGraphicFramePr>
          <p:xfrm>
            <a:off x="3559175" y="3716338"/>
            <a:ext cx="1071563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1" name="Equation" r:id="rId9" imgW="545760" imgH="228600" progId="Equation.DSMT4">
                    <p:embed/>
                  </p:oleObj>
                </mc:Choice>
                <mc:Fallback>
                  <p:oleObj name="Equation" r:id="rId9" imgW="545760" imgH="228600" progId="Equation.DSMT4">
                    <p:embed/>
                    <p:pic>
                      <p:nvPicPr>
                        <p:cNvPr id="71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9175" y="3716338"/>
                          <a:ext cx="1071563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36"/>
            <p:cNvGraphicFramePr>
              <a:graphicFrameLocks noChangeAspect="1"/>
            </p:cNvGraphicFramePr>
            <p:nvPr/>
          </p:nvGraphicFramePr>
          <p:xfrm>
            <a:off x="8567738" y="5565775"/>
            <a:ext cx="2492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2" name="Equation" r:id="rId11" imgW="126835" imgH="139518" progId="Equation.DSMT4">
                    <p:embed/>
                  </p:oleObj>
                </mc:Choice>
                <mc:Fallback>
                  <p:oleObj name="Equation" r:id="rId11" imgW="126835" imgH="139518" progId="Equation.DSMT4">
                    <p:embed/>
                    <p:pic>
                      <p:nvPicPr>
                        <p:cNvPr id="72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67738" y="5565775"/>
                          <a:ext cx="2492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" name="Text Box 40"/>
            <p:cNvSpPr txBox="1">
              <a:spLocks noChangeArrowheads="1"/>
            </p:cNvSpPr>
            <p:nvPr/>
          </p:nvSpPr>
          <p:spPr bwMode="auto">
            <a:xfrm>
              <a:off x="3312503" y="5756007"/>
              <a:ext cx="472482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0   1   2   3   4  5   6   7   8   9  10  11</a:t>
              </a:r>
            </a:p>
          </p:txBody>
        </p:sp>
        <p:sp>
          <p:nvSpPr>
            <p:cNvPr id="74" name="Text Box 40"/>
            <p:cNvSpPr txBox="1">
              <a:spLocks noChangeArrowheads="1"/>
            </p:cNvSpPr>
            <p:nvPr/>
          </p:nvSpPr>
          <p:spPr bwMode="auto">
            <a:xfrm>
              <a:off x="971600" y="5772537"/>
              <a:ext cx="232307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 dirty="0"/>
                <a:t>-6 -5 -4  -3  -2  -1</a:t>
              </a:r>
            </a:p>
          </p:txBody>
        </p:sp>
        <p:cxnSp>
          <p:nvCxnSpPr>
            <p:cNvPr id="75" name="直接连接符 74"/>
            <p:cNvCxnSpPr/>
            <p:nvPr/>
          </p:nvCxnSpPr>
          <p:spPr>
            <a:xfrm>
              <a:off x="3498421" y="4533727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3493659" y="4957501"/>
              <a:ext cx="1000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3501596" y="5360640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119"/>
            <p:cNvGrpSpPr>
              <a:grpSpLocks/>
            </p:cNvGrpSpPr>
            <p:nvPr/>
          </p:nvGrpSpPr>
          <p:grpSpPr bwMode="auto">
            <a:xfrm>
              <a:off x="2255989" y="5025648"/>
              <a:ext cx="70929" cy="716636"/>
              <a:chOff x="5025055" y="4305849"/>
              <a:chExt cx="70929" cy="784887"/>
            </a:xfrm>
          </p:grpSpPr>
          <p:sp>
            <p:nvSpPr>
              <p:cNvPr id="110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79" name="Object 31"/>
            <p:cNvGraphicFramePr>
              <a:graphicFrameLocks noChangeAspect="1"/>
            </p:cNvGraphicFramePr>
            <p:nvPr/>
          </p:nvGraphicFramePr>
          <p:xfrm>
            <a:off x="326340" y="5016212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3" name="Equation" r:id="rId13" imgW="393359" imgH="164957" progId="Equation.DSMT4">
                    <p:embed/>
                  </p:oleObj>
                </mc:Choice>
                <mc:Fallback>
                  <p:oleObj name="Equation" r:id="rId13" imgW="393359" imgH="164957" progId="Equation.DSMT4">
                    <p:embed/>
                    <p:pic>
                      <p:nvPicPr>
                        <p:cNvPr id="79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340" y="5016212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0" name="Object 31"/>
            <p:cNvGraphicFramePr>
              <a:graphicFrameLocks noChangeAspect="1"/>
            </p:cNvGraphicFramePr>
            <p:nvPr/>
          </p:nvGraphicFramePr>
          <p:xfrm>
            <a:off x="7665562" y="5101604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4" name="Equation" r:id="rId15" imgW="393359" imgH="164957" progId="Equation.DSMT4">
                    <p:embed/>
                  </p:oleObj>
                </mc:Choice>
                <mc:Fallback>
                  <p:oleObj name="Equation" r:id="rId15" imgW="393359" imgH="164957" progId="Equation.DSMT4">
                    <p:embed/>
                    <p:pic>
                      <p:nvPicPr>
                        <p:cNvPr id="8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65562" y="5101604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" name="椭圆 80"/>
            <p:cNvSpPr/>
            <p:nvPr/>
          </p:nvSpPr>
          <p:spPr bwMode="black">
            <a:xfrm>
              <a:off x="3466668" y="5330484"/>
              <a:ext cx="69856" cy="730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 bwMode="black">
            <a:xfrm>
              <a:off x="1894917" y="5690770"/>
              <a:ext cx="69856" cy="714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83" name="组合 140"/>
            <p:cNvGrpSpPr>
              <a:grpSpLocks/>
            </p:cNvGrpSpPr>
            <p:nvPr/>
          </p:nvGrpSpPr>
          <p:grpSpPr bwMode="auto">
            <a:xfrm>
              <a:off x="1187624" y="5318226"/>
              <a:ext cx="70929" cy="408420"/>
              <a:chOff x="2618222" y="4677066"/>
              <a:chExt cx="70929" cy="408420"/>
            </a:xfrm>
          </p:grpSpPr>
          <p:sp>
            <p:nvSpPr>
              <p:cNvPr id="108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84" name="组合 141"/>
            <p:cNvGrpSpPr>
              <a:grpSpLocks/>
            </p:cNvGrpSpPr>
            <p:nvPr/>
          </p:nvGrpSpPr>
          <p:grpSpPr bwMode="auto">
            <a:xfrm>
              <a:off x="4643672" y="4957502"/>
              <a:ext cx="70929" cy="784784"/>
              <a:chOff x="5457905" y="4231211"/>
              <a:chExt cx="70929" cy="859525"/>
            </a:xfrm>
          </p:grpSpPr>
          <p:sp>
            <p:nvSpPr>
              <p:cNvPr id="106" name="Line 19"/>
              <p:cNvSpPr>
                <a:spLocks noChangeShapeType="1"/>
              </p:cNvSpPr>
              <p:nvPr/>
            </p:nvSpPr>
            <p:spPr bwMode="auto">
              <a:xfrm flipV="1">
                <a:off x="549120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Oval 24"/>
              <p:cNvSpPr>
                <a:spLocks noChangeArrowheads="1"/>
              </p:cNvSpPr>
              <p:nvPr/>
            </p:nvSpPr>
            <p:spPr bwMode="auto">
              <a:xfrm>
                <a:off x="5457905" y="4231211"/>
                <a:ext cx="70929" cy="1428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85" name="组合 142"/>
            <p:cNvGrpSpPr>
              <a:grpSpLocks/>
            </p:cNvGrpSpPr>
            <p:nvPr/>
          </p:nvGrpSpPr>
          <p:grpSpPr bwMode="auto">
            <a:xfrm>
              <a:off x="5041821" y="4521958"/>
              <a:ext cx="67092" cy="1214575"/>
              <a:chOff x="5256494" y="4334724"/>
              <a:chExt cx="33293" cy="756012"/>
            </a:xfrm>
          </p:grpSpPr>
          <p:sp>
            <p:nvSpPr>
              <p:cNvPr id="104" name="Line 19"/>
              <p:cNvSpPr>
                <a:spLocks noChangeShapeType="1"/>
              </p:cNvSpPr>
              <p:nvPr/>
            </p:nvSpPr>
            <p:spPr bwMode="auto">
              <a:xfrm flipV="1">
                <a:off x="5273142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Oval 24"/>
              <p:cNvSpPr>
                <a:spLocks noChangeArrowheads="1"/>
              </p:cNvSpPr>
              <p:nvPr/>
            </p:nvSpPr>
            <p:spPr bwMode="auto">
              <a:xfrm>
                <a:off x="5256494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6" name="椭圆 85"/>
            <p:cNvSpPr/>
            <p:nvPr/>
          </p:nvSpPr>
          <p:spPr bwMode="black">
            <a:xfrm>
              <a:off x="3839761" y="5700293"/>
              <a:ext cx="71443" cy="730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87" name="组合 126"/>
            <p:cNvGrpSpPr>
              <a:grpSpLocks/>
            </p:cNvGrpSpPr>
            <p:nvPr/>
          </p:nvGrpSpPr>
          <p:grpSpPr bwMode="auto">
            <a:xfrm>
              <a:off x="5409108" y="5328002"/>
              <a:ext cx="70929" cy="408420"/>
              <a:chOff x="3051072" y="4677066"/>
              <a:chExt cx="70929" cy="408420"/>
            </a:xfrm>
          </p:grpSpPr>
          <p:sp>
            <p:nvSpPr>
              <p:cNvPr id="102" name="Line 29"/>
              <p:cNvSpPr>
                <a:spLocks noChangeShapeType="1"/>
              </p:cNvSpPr>
              <p:nvPr/>
            </p:nvSpPr>
            <p:spPr bwMode="auto">
              <a:xfrm flipV="1">
                <a:off x="3089734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Oval 30"/>
              <p:cNvSpPr>
                <a:spLocks noChangeArrowheads="1"/>
              </p:cNvSpPr>
              <p:nvPr/>
            </p:nvSpPr>
            <p:spPr bwMode="auto">
              <a:xfrm>
                <a:off x="305107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88" name="组合 127"/>
            <p:cNvGrpSpPr>
              <a:grpSpLocks/>
            </p:cNvGrpSpPr>
            <p:nvPr/>
          </p:nvGrpSpPr>
          <p:grpSpPr bwMode="auto">
            <a:xfrm>
              <a:off x="5771511" y="5328002"/>
              <a:ext cx="70929" cy="408420"/>
              <a:chOff x="3051072" y="4677066"/>
              <a:chExt cx="70929" cy="408420"/>
            </a:xfrm>
          </p:grpSpPr>
          <p:sp>
            <p:nvSpPr>
              <p:cNvPr id="100" name="Line 29"/>
              <p:cNvSpPr>
                <a:spLocks noChangeShapeType="1"/>
              </p:cNvSpPr>
              <p:nvPr/>
            </p:nvSpPr>
            <p:spPr bwMode="auto">
              <a:xfrm flipV="1">
                <a:off x="3089734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Oval 30"/>
              <p:cNvSpPr>
                <a:spLocks noChangeArrowheads="1"/>
              </p:cNvSpPr>
              <p:nvPr/>
            </p:nvSpPr>
            <p:spPr bwMode="auto">
              <a:xfrm>
                <a:off x="305107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9" name="椭圆 88"/>
            <p:cNvSpPr/>
            <p:nvPr/>
          </p:nvSpPr>
          <p:spPr bwMode="black">
            <a:xfrm>
              <a:off x="6128547" y="5681247"/>
              <a:ext cx="71444" cy="730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90" name="组合 160"/>
            <p:cNvGrpSpPr>
              <a:grpSpLocks/>
            </p:cNvGrpSpPr>
            <p:nvPr/>
          </p:nvGrpSpPr>
          <p:grpSpPr bwMode="auto">
            <a:xfrm>
              <a:off x="6876099" y="5025648"/>
              <a:ext cx="70929" cy="716636"/>
              <a:chOff x="5820823" y="4305849"/>
              <a:chExt cx="70929" cy="784887"/>
            </a:xfrm>
          </p:grpSpPr>
          <p:sp>
            <p:nvSpPr>
              <p:cNvPr id="98" name="Line 19"/>
              <p:cNvSpPr>
                <a:spLocks noChangeShapeType="1"/>
              </p:cNvSpPr>
              <p:nvPr/>
            </p:nvSpPr>
            <p:spPr bwMode="auto">
              <a:xfrm flipV="1">
                <a:off x="5854131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Oval 24"/>
              <p:cNvSpPr>
                <a:spLocks noChangeArrowheads="1"/>
              </p:cNvSpPr>
              <p:nvPr/>
            </p:nvSpPr>
            <p:spPr bwMode="auto">
              <a:xfrm>
                <a:off x="5820823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91" name="组合 163"/>
            <p:cNvGrpSpPr>
              <a:grpSpLocks/>
            </p:cNvGrpSpPr>
            <p:nvPr/>
          </p:nvGrpSpPr>
          <p:grpSpPr bwMode="auto">
            <a:xfrm>
              <a:off x="7274240" y="4521958"/>
              <a:ext cx="67092" cy="1214575"/>
              <a:chOff x="5436582" y="4334724"/>
              <a:chExt cx="33293" cy="756012"/>
            </a:xfrm>
          </p:grpSpPr>
          <p:sp>
            <p:nvSpPr>
              <p:cNvPr id="96" name="Line 19"/>
              <p:cNvSpPr>
                <a:spLocks noChangeShapeType="1"/>
              </p:cNvSpPr>
              <p:nvPr/>
            </p:nvSpPr>
            <p:spPr bwMode="auto">
              <a:xfrm flipV="1">
                <a:off x="5453235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Oval 24"/>
              <p:cNvSpPr>
                <a:spLocks noChangeArrowheads="1"/>
              </p:cNvSpPr>
              <p:nvPr/>
            </p:nvSpPr>
            <p:spPr bwMode="auto">
              <a:xfrm>
                <a:off x="543658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92" name="组合 166"/>
            <p:cNvGrpSpPr>
              <a:grpSpLocks/>
            </p:cNvGrpSpPr>
            <p:nvPr/>
          </p:nvGrpSpPr>
          <p:grpSpPr bwMode="auto">
            <a:xfrm>
              <a:off x="7641535" y="5328002"/>
              <a:ext cx="70929" cy="408420"/>
              <a:chOff x="3413990" y="4677066"/>
              <a:chExt cx="70929" cy="408420"/>
            </a:xfrm>
          </p:grpSpPr>
          <p:sp>
            <p:nvSpPr>
              <p:cNvPr id="94" name="Line 29"/>
              <p:cNvSpPr>
                <a:spLocks noChangeShapeType="1"/>
              </p:cNvSpPr>
              <p:nvPr/>
            </p:nvSpPr>
            <p:spPr bwMode="auto">
              <a:xfrm flipV="1">
                <a:off x="3452650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Oval 30"/>
              <p:cNvSpPr>
                <a:spLocks noChangeArrowheads="1"/>
              </p:cNvSpPr>
              <p:nvPr/>
            </p:nvSpPr>
            <p:spPr bwMode="auto">
              <a:xfrm>
                <a:off x="3413990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93" name="Object 31"/>
            <p:cNvGraphicFramePr>
              <a:graphicFrameLocks noChangeAspect="1"/>
            </p:cNvGraphicFramePr>
            <p:nvPr>
              <p:extLst/>
            </p:nvPr>
          </p:nvGraphicFramePr>
          <p:xfrm>
            <a:off x="5127327" y="3717107"/>
            <a:ext cx="3387998" cy="428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5" name="Equation" r:id="rId16" imgW="1726920" imgH="228600" progId="Equation.DSMT4">
                    <p:embed/>
                  </p:oleObj>
                </mc:Choice>
                <mc:Fallback>
                  <p:oleObj name="Equation" r:id="rId16" imgW="1726920" imgH="228600" progId="Equation.DSMT4">
                    <p:embed/>
                    <p:pic>
                      <p:nvPicPr>
                        <p:cNvPr id="93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1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7327" y="3717107"/>
                          <a:ext cx="3387998" cy="428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6" name="椭圆 115"/>
          <p:cNvSpPr/>
          <p:nvPr/>
        </p:nvSpPr>
        <p:spPr bwMode="black">
          <a:xfrm>
            <a:off x="1559769" y="2392056"/>
            <a:ext cx="69850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 bwMode="black">
          <a:xfrm>
            <a:off x="4248324" y="2384328"/>
            <a:ext cx="71437" cy="7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 bwMode="black">
          <a:xfrm>
            <a:off x="6444208" y="2369989"/>
            <a:ext cx="71438" cy="7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795588" y="3321147"/>
            <a:ext cx="4846042" cy="3202524"/>
            <a:chOff x="2795588" y="3321147"/>
            <a:chExt cx="4846042" cy="3202524"/>
          </a:xfrm>
        </p:grpSpPr>
        <p:graphicFrame>
          <p:nvGraphicFramePr>
            <p:cNvPr id="122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39276930"/>
                </p:ext>
              </p:extLst>
            </p:nvPr>
          </p:nvGraphicFramePr>
          <p:xfrm>
            <a:off x="3231524" y="4830872"/>
            <a:ext cx="174611" cy="308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6" name="Equation" r:id="rId18" imgW="88707" imgH="164742" progId="Equation.DSMT4">
                    <p:embed/>
                  </p:oleObj>
                </mc:Choice>
                <mc:Fallback>
                  <p:oleObj name="Equation" r:id="rId18" imgW="88707" imgH="164742" progId="Equation.DSMT4">
                    <p:embed/>
                    <p:pic>
                      <p:nvPicPr>
                        <p:cNvPr id="122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1524" y="4830872"/>
                          <a:ext cx="174611" cy="3080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94463288"/>
                </p:ext>
              </p:extLst>
            </p:nvPr>
          </p:nvGraphicFramePr>
          <p:xfrm>
            <a:off x="3231524" y="4393467"/>
            <a:ext cx="249218" cy="308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7" name="Equation" r:id="rId19" imgW="126780" imgH="164814" progId="Equation.DSMT4">
                    <p:embed/>
                  </p:oleObj>
                </mc:Choice>
                <mc:Fallback>
                  <p:oleObj name="Equation" r:id="rId19" imgW="126780" imgH="164814" progId="Equation.DSMT4">
                    <p:embed/>
                    <p:pic>
                      <p:nvPicPr>
                        <p:cNvPr id="123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1524" y="4393467"/>
                          <a:ext cx="249218" cy="3080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4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71113986"/>
                </p:ext>
              </p:extLst>
            </p:nvPr>
          </p:nvGraphicFramePr>
          <p:xfrm>
            <a:off x="3231524" y="4002629"/>
            <a:ext cx="225407" cy="3318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8" name="Equation" r:id="rId20" imgW="114102" imgH="177492" progId="Equation.DSMT4">
                    <p:embed/>
                  </p:oleObj>
                </mc:Choice>
                <mc:Fallback>
                  <p:oleObj name="Equation" r:id="rId20" imgW="114102" imgH="177492" progId="Equation.DSMT4">
                    <p:embed/>
                    <p:pic>
                      <p:nvPicPr>
                        <p:cNvPr id="124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1524" y="4002629"/>
                          <a:ext cx="225407" cy="3318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5" name="Line 14"/>
            <p:cNvSpPr>
              <a:spLocks noChangeShapeType="1"/>
            </p:cNvSpPr>
            <p:nvPr/>
          </p:nvSpPr>
          <p:spPr bwMode="auto">
            <a:xfrm flipV="1">
              <a:off x="2915026" y="5338231"/>
              <a:ext cx="3529182" cy="85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Line 15"/>
            <p:cNvSpPr>
              <a:spLocks noChangeShapeType="1"/>
            </p:cNvSpPr>
            <p:nvPr/>
          </p:nvSpPr>
          <p:spPr bwMode="auto">
            <a:xfrm flipH="1" flipV="1">
              <a:off x="3503972" y="3535460"/>
              <a:ext cx="13432" cy="18027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27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62214382"/>
                </p:ext>
              </p:extLst>
            </p:nvPr>
          </p:nvGraphicFramePr>
          <p:xfrm>
            <a:off x="3585269" y="3321147"/>
            <a:ext cx="1944688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29" name="Equation" r:id="rId21" imgW="990360" imgH="228600" progId="Equation.DSMT4">
                    <p:embed/>
                  </p:oleObj>
                </mc:Choice>
                <mc:Fallback>
                  <p:oleObj name="Equation" r:id="rId21" imgW="990360" imgH="228600" progId="Equation.DSMT4">
                    <p:embed/>
                    <p:pic>
                      <p:nvPicPr>
                        <p:cNvPr id="127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1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5269" y="3321147"/>
                          <a:ext cx="1944688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98638896"/>
                </p:ext>
              </p:extLst>
            </p:nvPr>
          </p:nvGraphicFramePr>
          <p:xfrm>
            <a:off x="6266892" y="5425178"/>
            <a:ext cx="249217" cy="2619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30" name="Equation" r:id="rId23" imgW="126835" imgH="139518" progId="Equation.DSMT4">
                    <p:embed/>
                  </p:oleObj>
                </mc:Choice>
                <mc:Fallback>
                  <p:oleObj name="Equation" r:id="rId23" imgW="126835" imgH="139518" progId="Equation.DSMT4">
                    <p:embed/>
                    <p:pic>
                      <p:nvPicPr>
                        <p:cNvPr id="131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66892" y="5425178"/>
                          <a:ext cx="249217" cy="2619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2" name="Text Box 40"/>
            <p:cNvSpPr txBox="1">
              <a:spLocks noChangeArrowheads="1"/>
            </p:cNvSpPr>
            <p:nvPr/>
          </p:nvSpPr>
          <p:spPr bwMode="auto">
            <a:xfrm>
              <a:off x="3323091" y="5360509"/>
              <a:ext cx="2305439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 dirty="0"/>
                <a:t>0   1   2   3   4  </a:t>
              </a:r>
              <a:r>
                <a:rPr lang="en-US" altLang="zh-CN" sz="2200" b="1" dirty="0" smtClean="0"/>
                <a:t> 5</a:t>
              </a:r>
              <a:endParaRPr lang="en-US" altLang="zh-CN" sz="2200" b="1" dirty="0"/>
            </a:p>
          </p:txBody>
        </p:sp>
        <p:sp>
          <p:nvSpPr>
            <p:cNvPr id="133" name="Text Box 40"/>
            <p:cNvSpPr txBox="1">
              <a:spLocks noChangeArrowheads="1"/>
            </p:cNvSpPr>
            <p:nvPr/>
          </p:nvSpPr>
          <p:spPr bwMode="auto">
            <a:xfrm>
              <a:off x="2795588" y="5341835"/>
              <a:ext cx="436338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 dirty="0" smtClean="0"/>
                <a:t>-</a:t>
              </a:r>
              <a:r>
                <a:rPr lang="en-US" altLang="zh-CN" sz="2200" b="1" dirty="0"/>
                <a:t>1</a:t>
              </a:r>
            </a:p>
          </p:txBody>
        </p:sp>
        <p:cxnSp>
          <p:nvCxnSpPr>
            <p:cNvPr id="134" name="直接连接符 133"/>
            <p:cNvCxnSpPr/>
            <p:nvPr/>
          </p:nvCxnSpPr>
          <p:spPr bwMode="auto">
            <a:xfrm>
              <a:off x="3508994" y="4137970"/>
              <a:ext cx="10001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 bwMode="auto">
            <a:xfrm>
              <a:off x="3504233" y="4561834"/>
              <a:ext cx="1000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 bwMode="auto">
            <a:xfrm>
              <a:off x="3512169" y="4965058"/>
              <a:ext cx="10001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椭圆 139"/>
            <p:cNvSpPr/>
            <p:nvPr/>
          </p:nvSpPr>
          <p:spPr bwMode="black">
            <a:xfrm>
              <a:off x="3477244" y="4934896"/>
              <a:ext cx="69850" cy="730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43" name="组合 141"/>
            <p:cNvGrpSpPr>
              <a:grpSpLocks/>
            </p:cNvGrpSpPr>
            <p:nvPr/>
          </p:nvGrpSpPr>
          <p:grpSpPr bwMode="auto">
            <a:xfrm>
              <a:off x="4654153" y="4561835"/>
              <a:ext cx="70923" cy="784950"/>
              <a:chOff x="5457905" y="4231211"/>
              <a:chExt cx="70929" cy="859525"/>
            </a:xfrm>
          </p:grpSpPr>
          <p:sp>
            <p:nvSpPr>
              <p:cNvPr id="166" name="Line 19"/>
              <p:cNvSpPr>
                <a:spLocks noChangeShapeType="1"/>
              </p:cNvSpPr>
              <p:nvPr/>
            </p:nvSpPr>
            <p:spPr bwMode="auto">
              <a:xfrm flipV="1">
                <a:off x="549120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Oval 24"/>
              <p:cNvSpPr>
                <a:spLocks noChangeArrowheads="1"/>
              </p:cNvSpPr>
              <p:nvPr/>
            </p:nvSpPr>
            <p:spPr bwMode="auto">
              <a:xfrm>
                <a:off x="5457905" y="4231211"/>
                <a:ext cx="70929" cy="1428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44" name="组合 142"/>
            <p:cNvGrpSpPr>
              <a:grpSpLocks/>
            </p:cNvGrpSpPr>
            <p:nvPr/>
          </p:nvGrpSpPr>
          <p:grpSpPr bwMode="auto">
            <a:xfrm>
              <a:off x="5052270" y="4126198"/>
              <a:ext cx="67087" cy="1214832"/>
              <a:chOff x="5256494" y="4334724"/>
              <a:chExt cx="33293" cy="756012"/>
            </a:xfrm>
          </p:grpSpPr>
          <p:sp>
            <p:nvSpPr>
              <p:cNvPr id="164" name="Line 19"/>
              <p:cNvSpPr>
                <a:spLocks noChangeShapeType="1"/>
              </p:cNvSpPr>
              <p:nvPr/>
            </p:nvSpPr>
            <p:spPr bwMode="auto">
              <a:xfrm flipV="1">
                <a:off x="5273142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Oval 24"/>
              <p:cNvSpPr>
                <a:spLocks noChangeArrowheads="1"/>
              </p:cNvSpPr>
              <p:nvPr/>
            </p:nvSpPr>
            <p:spPr bwMode="auto">
              <a:xfrm>
                <a:off x="5256494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45" name="椭圆 144"/>
            <p:cNvSpPr/>
            <p:nvPr/>
          </p:nvSpPr>
          <p:spPr bwMode="black">
            <a:xfrm>
              <a:off x="3850307" y="5304783"/>
              <a:ext cx="71437" cy="730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46" name="组合 126"/>
            <p:cNvGrpSpPr>
              <a:grpSpLocks/>
            </p:cNvGrpSpPr>
            <p:nvPr/>
          </p:nvGrpSpPr>
          <p:grpSpPr bwMode="auto">
            <a:xfrm>
              <a:off x="5419527" y="4932413"/>
              <a:ext cx="70923" cy="408506"/>
              <a:chOff x="3051072" y="4677066"/>
              <a:chExt cx="70929" cy="408420"/>
            </a:xfrm>
          </p:grpSpPr>
          <p:sp>
            <p:nvSpPr>
              <p:cNvPr id="162" name="Line 29"/>
              <p:cNvSpPr>
                <a:spLocks noChangeShapeType="1"/>
              </p:cNvSpPr>
              <p:nvPr/>
            </p:nvSpPr>
            <p:spPr bwMode="auto">
              <a:xfrm flipV="1">
                <a:off x="3089734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Oval 30"/>
              <p:cNvSpPr>
                <a:spLocks noChangeArrowheads="1"/>
              </p:cNvSpPr>
              <p:nvPr/>
            </p:nvSpPr>
            <p:spPr bwMode="auto">
              <a:xfrm>
                <a:off x="305107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152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7750402"/>
                </p:ext>
              </p:extLst>
            </p:nvPr>
          </p:nvGraphicFramePr>
          <p:xfrm>
            <a:off x="3780829" y="6095046"/>
            <a:ext cx="3860801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831" name="Equation" r:id="rId24" imgW="1968480" imgH="228600" progId="Equation.DSMT4">
                    <p:embed/>
                  </p:oleObj>
                </mc:Choice>
                <mc:Fallback>
                  <p:oleObj name="Equation" r:id="rId24" imgW="1968480" imgH="228600" progId="Equation.DSMT4">
                    <p:embed/>
                    <p:pic>
                      <p:nvPicPr>
                        <p:cNvPr id="152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lum bright="-1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0829" y="6095046"/>
                          <a:ext cx="3860801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7" name="椭圆 176"/>
            <p:cNvSpPr/>
            <p:nvPr/>
          </p:nvSpPr>
          <p:spPr bwMode="black">
            <a:xfrm>
              <a:off x="4285227" y="5313617"/>
              <a:ext cx="71437" cy="730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143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539750" y="404813"/>
            <a:ext cx="70564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sz="2800" b="1" dirty="0"/>
          </a:p>
        </p:txBody>
      </p:sp>
      <p:sp>
        <p:nvSpPr>
          <p:cNvPr id="46103" name="Rectangle 23"/>
          <p:cNvSpPr>
            <a:spLocks noChangeArrowheads="1"/>
          </p:cNvSpPr>
          <p:nvPr/>
        </p:nvSpPr>
        <p:spPr bwMode="auto">
          <a:xfrm>
            <a:off x="1409700" y="1600200"/>
            <a:ext cx="655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取主值区间得到</a:t>
            </a:r>
            <a:endParaRPr lang="en-US" altLang="zh-CN" sz="2800" b="1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374775" y="923925"/>
            <a:ext cx="626427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/>
              <a:t>先求               ，有重叠！</a:t>
            </a:r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2311400" y="923925"/>
          <a:ext cx="115728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6" name="Equation" r:id="rId3" imgW="457200" imgH="228600" progId="Equation.DSMT4">
                  <p:embed/>
                </p:oleObj>
              </mc:Choice>
              <mc:Fallback>
                <p:oleObj name="Equation" r:id="rId3" imgW="457200" imgH="228600" progId="Equation.DSMT4">
                  <p:embed/>
                  <p:pic>
                    <p:nvPicPr>
                      <p:cNvPr id="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400" y="923925"/>
                        <a:ext cx="1157288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900238" y="341313"/>
          <a:ext cx="2251075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7" name="Equation" r:id="rId5" imgW="889000" imgH="228600" progId="Equation.DSMT4">
                  <p:embed/>
                </p:oleObj>
              </mc:Choice>
              <mc:Fallback>
                <p:oleObj name="Equation" r:id="rId5" imgW="889000" imgH="228600" progId="Equation.DSMT4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0238" y="341313"/>
                        <a:ext cx="2251075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Line 14"/>
          <p:cNvSpPr>
            <a:spLocks noChangeShapeType="1"/>
          </p:cNvSpPr>
          <p:nvPr/>
        </p:nvSpPr>
        <p:spPr bwMode="auto">
          <a:xfrm>
            <a:off x="2728913" y="4057650"/>
            <a:ext cx="3424237" cy="4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Line 15"/>
          <p:cNvSpPr>
            <a:spLocks noChangeShapeType="1"/>
          </p:cNvSpPr>
          <p:nvPr/>
        </p:nvSpPr>
        <p:spPr bwMode="auto">
          <a:xfrm flipV="1">
            <a:off x="3402013" y="2395538"/>
            <a:ext cx="0" cy="1666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Oval 21"/>
          <p:cNvSpPr>
            <a:spLocks noChangeArrowheads="1"/>
          </p:cNvSpPr>
          <p:nvPr/>
        </p:nvSpPr>
        <p:spPr bwMode="auto">
          <a:xfrm>
            <a:off x="3368675" y="3619500"/>
            <a:ext cx="69850" cy="66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0250" name="组合 18"/>
          <p:cNvGrpSpPr>
            <a:grpSpLocks/>
          </p:cNvGrpSpPr>
          <p:nvPr/>
        </p:nvGrpSpPr>
        <p:grpSpPr bwMode="auto">
          <a:xfrm>
            <a:off x="4137025" y="2759075"/>
            <a:ext cx="69850" cy="1287463"/>
            <a:chOff x="6624044" y="3552462"/>
            <a:chExt cx="69482" cy="1287583"/>
          </a:xfrm>
        </p:grpSpPr>
        <p:sp>
          <p:nvSpPr>
            <p:cNvPr id="10300" name="Line 18"/>
            <p:cNvSpPr>
              <a:spLocks noChangeShapeType="1"/>
            </p:cNvSpPr>
            <p:nvPr/>
          </p:nvSpPr>
          <p:spPr bwMode="auto">
            <a:xfrm flipV="1">
              <a:off x="6660232" y="3604963"/>
              <a:ext cx="0" cy="12350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1" name="Oval 22"/>
            <p:cNvSpPr>
              <a:spLocks noChangeArrowheads="1"/>
            </p:cNvSpPr>
            <p:nvPr/>
          </p:nvSpPr>
          <p:spPr bwMode="auto">
            <a:xfrm>
              <a:off x="6624044" y="3552462"/>
              <a:ext cx="69482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0251" name="Object 31"/>
          <p:cNvGraphicFramePr>
            <a:graphicFrameLocks noChangeAspect="1"/>
          </p:cNvGraphicFramePr>
          <p:nvPr/>
        </p:nvGraphicFramePr>
        <p:xfrm>
          <a:off x="3533775" y="2205038"/>
          <a:ext cx="6238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8" name="公式" r:id="rId7" imgW="317225" imgH="203024" progId="Equation.3">
                  <p:embed/>
                </p:oleObj>
              </mc:Choice>
              <mc:Fallback>
                <p:oleObj name="公式" r:id="rId7" imgW="317225" imgH="203024" progId="Equation.3">
                  <p:embed/>
                  <p:pic>
                    <p:nvPicPr>
                      <p:cNvPr id="10251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3775" y="2205038"/>
                        <a:ext cx="6238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32"/>
          <p:cNvGraphicFramePr>
            <a:graphicFrameLocks noChangeAspect="1"/>
          </p:cNvGraphicFramePr>
          <p:nvPr/>
        </p:nvGraphicFramePr>
        <p:xfrm>
          <a:off x="3055938" y="3489325"/>
          <a:ext cx="1746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9" name="Equation" r:id="rId9" imgW="88707" imgH="164742" progId="Equation.DSMT4">
                  <p:embed/>
                </p:oleObj>
              </mc:Choice>
              <mc:Fallback>
                <p:oleObj name="Equation" r:id="rId9" imgW="88707" imgH="164742" progId="Equation.DSMT4">
                  <p:embed/>
                  <p:pic>
                    <p:nvPicPr>
                      <p:cNvPr id="10252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938" y="3489325"/>
                        <a:ext cx="174625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Object 34"/>
          <p:cNvGraphicFramePr>
            <a:graphicFrameLocks noChangeAspect="1"/>
          </p:cNvGraphicFramePr>
          <p:nvPr/>
        </p:nvGraphicFramePr>
        <p:xfrm>
          <a:off x="3055938" y="3052763"/>
          <a:ext cx="249237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0" name="Equation" r:id="rId11" imgW="126780" imgH="164814" progId="Equation.DSMT4">
                  <p:embed/>
                </p:oleObj>
              </mc:Choice>
              <mc:Fallback>
                <p:oleObj name="Equation" r:id="rId11" imgW="126780" imgH="164814" progId="Equation.DSMT4">
                  <p:embed/>
                  <p:pic>
                    <p:nvPicPr>
                      <p:cNvPr id="10253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938" y="3052763"/>
                        <a:ext cx="249237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36"/>
          <p:cNvGraphicFramePr>
            <a:graphicFrameLocks noChangeAspect="1"/>
          </p:cNvGraphicFramePr>
          <p:nvPr/>
        </p:nvGraphicFramePr>
        <p:xfrm>
          <a:off x="6224588" y="3868738"/>
          <a:ext cx="249237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1" name="Equation" r:id="rId13" imgW="126835" imgH="139518" progId="Equation.DSMT4">
                  <p:embed/>
                </p:oleObj>
              </mc:Choice>
              <mc:Fallback>
                <p:oleObj name="Equation" r:id="rId13" imgW="126835" imgH="139518" progId="Equation.DSMT4">
                  <p:embed/>
                  <p:pic>
                    <p:nvPicPr>
                      <p:cNvPr id="10254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4588" y="3868738"/>
                        <a:ext cx="249237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5" name="Text Box 40"/>
          <p:cNvSpPr txBox="1">
            <a:spLocks noChangeArrowheads="1"/>
          </p:cNvSpPr>
          <p:nvPr/>
        </p:nvSpPr>
        <p:spPr bwMode="auto">
          <a:xfrm>
            <a:off x="3240088" y="4067175"/>
            <a:ext cx="18335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b="1"/>
              <a:t>0   1   2   3    </a:t>
            </a:r>
          </a:p>
        </p:txBody>
      </p:sp>
      <p:grpSp>
        <p:nvGrpSpPr>
          <p:cNvPr id="10256" name="组合 24"/>
          <p:cNvGrpSpPr>
            <a:grpSpLocks/>
          </p:cNvGrpSpPr>
          <p:nvPr/>
        </p:nvGrpSpPr>
        <p:grpSpPr bwMode="auto">
          <a:xfrm>
            <a:off x="4508500" y="3306763"/>
            <a:ext cx="71438" cy="784225"/>
            <a:chOff x="5025055" y="4305849"/>
            <a:chExt cx="70929" cy="784887"/>
          </a:xfrm>
        </p:grpSpPr>
        <p:sp>
          <p:nvSpPr>
            <p:cNvPr id="10298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9" name="Oval 24"/>
            <p:cNvSpPr>
              <a:spLocks noChangeArrowheads="1"/>
            </p:cNvSpPr>
            <p:nvPr/>
          </p:nvSpPr>
          <p:spPr bwMode="auto">
            <a:xfrm>
              <a:off x="5025055" y="4305849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0257" name="Object 34"/>
          <p:cNvGraphicFramePr>
            <a:graphicFrameLocks noChangeAspect="1"/>
          </p:cNvGraphicFramePr>
          <p:nvPr/>
        </p:nvGraphicFramePr>
        <p:xfrm>
          <a:off x="3055938" y="2662238"/>
          <a:ext cx="22542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2" name="Equation" r:id="rId15" imgW="114102" imgH="177492" progId="Equation.DSMT4">
                  <p:embed/>
                </p:oleObj>
              </mc:Choice>
              <mc:Fallback>
                <p:oleObj name="Equation" r:id="rId15" imgW="114102" imgH="177492" progId="Equation.DSMT4">
                  <p:embed/>
                  <p:pic>
                    <p:nvPicPr>
                      <p:cNvPr id="10257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938" y="2662238"/>
                        <a:ext cx="225425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58" name="组合 26"/>
          <p:cNvGrpSpPr>
            <a:grpSpLocks/>
          </p:cNvGrpSpPr>
          <p:nvPr/>
        </p:nvGrpSpPr>
        <p:grpSpPr bwMode="auto">
          <a:xfrm>
            <a:off x="3730625" y="3643313"/>
            <a:ext cx="71438" cy="407987"/>
            <a:chOff x="2618222" y="4677066"/>
            <a:chExt cx="70929" cy="408420"/>
          </a:xfrm>
        </p:grpSpPr>
        <p:sp>
          <p:nvSpPr>
            <p:cNvPr id="10296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7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90" name="对象 89"/>
          <p:cNvGraphicFramePr>
            <a:graphicFrameLocks noChangeAspect="1"/>
          </p:cNvGraphicFramePr>
          <p:nvPr/>
        </p:nvGraphicFramePr>
        <p:xfrm>
          <a:off x="4749800" y="1536700"/>
          <a:ext cx="224948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3" name="Equation" r:id="rId17" imgW="889000" imgH="228600" progId="Equation.DSMT4">
                  <p:embed/>
                </p:oleObj>
              </mc:Choice>
              <mc:Fallback>
                <p:oleObj name="Equation" r:id="rId17" imgW="889000" imgH="228600" progId="Equation.DSMT4">
                  <p:embed/>
                  <p:pic>
                    <p:nvPicPr>
                      <p:cNvPr id="90" name="对象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9800" y="1536700"/>
                        <a:ext cx="2249488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0" name="Object 32"/>
          <p:cNvGraphicFramePr>
            <a:graphicFrameLocks noChangeAspect="1"/>
          </p:cNvGraphicFramePr>
          <p:nvPr/>
        </p:nvGraphicFramePr>
        <p:xfrm>
          <a:off x="3101975" y="5884863"/>
          <a:ext cx="1746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4" name="Equation" r:id="rId19" imgW="88707" imgH="164742" progId="Equation.DSMT4">
                  <p:embed/>
                </p:oleObj>
              </mc:Choice>
              <mc:Fallback>
                <p:oleObj name="Equation" r:id="rId19" imgW="88707" imgH="164742" progId="Equation.DSMT4">
                  <p:embed/>
                  <p:pic>
                    <p:nvPicPr>
                      <p:cNvPr id="1026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975" y="5884863"/>
                        <a:ext cx="174625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1" name="Object 34"/>
          <p:cNvGraphicFramePr>
            <a:graphicFrameLocks noChangeAspect="1"/>
          </p:cNvGraphicFramePr>
          <p:nvPr/>
        </p:nvGraphicFramePr>
        <p:xfrm>
          <a:off x="3101975" y="5446713"/>
          <a:ext cx="24923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5" name="Equation" r:id="rId20" imgW="126780" imgH="164814" progId="Equation.DSMT4">
                  <p:embed/>
                </p:oleObj>
              </mc:Choice>
              <mc:Fallback>
                <p:oleObj name="Equation" r:id="rId20" imgW="126780" imgH="164814" progId="Equation.DSMT4">
                  <p:embed/>
                  <p:pic>
                    <p:nvPicPr>
                      <p:cNvPr id="10261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975" y="5446713"/>
                        <a:ext cx="249238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2" name="Object 34"/>
          <p:cNvGraphicFramePr>
            <a:graphicFrameLocks noChangeAspect="1"/>
          </p:cNvGraphicFramePr>
          <p:nvPr/>
        </p:nvGraphicFramePr>
        <p:xfrm>
          <a:off x="3101975" y="5056188"/>
          <a:ext cx="22542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6" name="Equation" r:id="rId21" imgW="114102" imgH="177492" progId="Equation.DSMT4">
                  <p:embed/>
                </p:oleObj>
              </mc:Choice>
              <mc:Fallback>
                <p:oleObj name="Equation" r:id="rId21" imgW="114102" imgH="177492" progId="Equation.DSMT4">
                  <p:embed/>
                  <p:pic>
                    <p:nvPicPr>
                      <p:cNvPr id="10262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975" y="5056188"/>
                        <a:ext cx="225425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3" name="Line 14"/>
          <p:cNvSpPr>
            <a:spLocks noChangeShapeType="1"/>
          </p:cNvSpPr>
          <p:nvPr/>
        </p:nvSpPr>
        <p:spPr bwMode="auto">
          <a:xfrm flipV="1">
            <a:off x="444500" y="6375400"/>
            <a:ext cx="7777163" cy="30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4" name="Line 15"/>
          <p:cNvSpPr>
            <a:spLocks noChangeShapeType="1"/>
          </p:cNvSpPr>
          <p:nvPr/>
        </p:nvSpPr>
        <p:spPr bwMode="auto">
          <a:xfrm flipH="1" flipV="1">
            <a:off x="3375025" y="4589463"/>
            <a:ext cx="12700" cy="18018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265" name="Object 36"/>
          <p:cNvGraphicFramePr>
            <a:graphicFrameLocks noChangeAspect="1"/>
          </p:cNvGraphicFramePr>
          <p:nvPr/>
        </p:nvGraphicFramePr>
        <p:xfrm>
          <a:off x="8448675" y="6223000"/>
          <a:ext cx="249238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7" name="Equation" r:id="rId22" imgW="126835" imgH="139518" progId="Equation.DSMT4">
                  <p:embed/>
                </p:oleObj>
              </mc:Choice>
              <mc:Fallback>
                <p:oleObj name="Equation" r:id="rId22" imgW="126835" imgH="139518" progId="Equation.DSMT4">
                  <p:embed/>
                  <p:pic>
                    <p:nvPicPr>
                      <p:cNvPr id="10265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8675" y="6223000"/>
                        <a:ext cx="249238" cy="26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6" name="Text Box 40"/>
          <p:cNvSpPr txBox="1">
            <a:spLocks noChangeArrowheads="1"/>
          </p:cNvSpPr>
          <p:nvPr/>
        </p:nvSpPr>
        <p:spPr bwMode="auto">
          <a:xfrm>
            <a:off x="3194050" y="6413500"/>
            <a:ext cx="47244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b="1"/>
              <a:t>0   1   2   3   4  5   6   7   8   9  10  11</a:t>
            </a:r>
          </a:p>
        </p:txBody>
      </p:sp>
      <p:sp>
        <p:nvSpPr>
          <p:cNvPr id="10267" name="Text Box 40"/>
          <p:cNvSpPr txBox="1">
            <a:spLocks noChangeArrowheads="1"/>
          </p:cNvSpPr>
          <p:nvPr/>
        </p:nvSpPr>
        <p:spPr bwMode="auto">
          <a:xfrm>
            <a:off x="852488" y="6430963"/>
            <a:ext cx="232251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b="1"/>
              <a:t>-6 -5 -4  -3  -2  -1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3379788" y="5191125"/>
            <a:ext cx="1000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3375025" y="5614988"/>
            <a:ext cx="984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3382963" y="6018213"/>
            <a:ext cx="1000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71" name="组合 2"/>
          <p:cNvGrpSpPr>
            <a:grpSpLocks/>
          </p:cNvGrpSpPr>
          <p:nvPr/>
        </p:nvGrpSpPr>
        <p:grpSpPr bwMode="auto">
          <a:xfrm>
            <a:off x="4500563" y="5162550"/>
            <a:ext cx="1190625" cy="1228725"/>
            <a:chOff x="500564" y="2800731"/>
            <a:chExt cx="1191085" cy="1228922"/>
          </a:xfrm>
        </p:grpSpPr>
        <p:grpSp>
          <p:nvGrpSpPr>
            <p:cNvPr id="10284" name="组合 55"/>
            <p:cNvGrpSpPr>
              <a:grpSpLocks/>
            </p:cNvGrpSpPr>
            <p:nvPr/>
          </p:nvGrpSpPr>
          <p:grpSpPr bwMode="auto">
            <a:xfrm>
              <a:off x="500564" y="3606164"/>
              <a:ext cx="70929" cy="408420"/>
              <a:chOff x="2618222" y="4677066"/>
              <a:chExt cx="70929" cy="408420"/>
            </a:xfrm>
          </p:grpSpPr>
          <p:sp>
            <p:nvSpPr>
              <p:cNvPr id="10294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5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285" name="组合 56"/>
            <p:cNvGrpSpPr>
              <a:grpSpLocks/>
            </p:cNvGrpSpPr>
            <p:nvPr/>
          </p:nvGrpSpPr>
          <p:grpSpPr bwMode="auto">
            <a:xfrm>
              <a:off x="848371" y="3606164"/>
              <a:ext cx="70929" cy="408420"/>
              <a:chOff x="2618222" y="4677066"/>
              <a:chExt cx="70929" cy="408420"/>
            </a:xfrm>
          </p:grpSpPr>
          <p:sp>
            <p:nvSpPr>
              <p:cNvPr id="10292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3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286" name="组合 57"/>
            <p:cNvGrpSpPr>
              <a:grpSpLocks/>
            </p:cNvGrpSpPr>
            <p:nvPr/>
          </p:nvGrpSpPr>
          <p:grpSpPr bwMode="auto">
            <a:xfrm>
              <a:off x="1620720" y="3313017"/>
              <a:ext cx="70929" cy="716636"/>
              <a:chOff x="5025055" y="4305849"/>
              <a:chExt cx="70929" cy="784887"/>
            </a:xfrm>
          </p:grpSpPr>
          <p:sp>
            <p:nvSpPr>
              <p:cNvPr id="10290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1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287" name="组合 58"/>
            <p:cNvGrpSpPr>
              <a:grpSpLocks/>
            </p:cNvGrpSpPr>
            <p:nvPr/>
          </p:nvGrpSpPr>
          <p:grpSpPr bwMode="auto">
            <a:xfrm>
              <a:off x="1249270" y="2800731"/>
              <a:ext cx="67092" cy="1214575"/>
              <a:chOff x="5041702" y="4334724"/>
              <a:chExt cx="33293" cy="756012"/>
            </a:xfrm>
          </p:grpSpPr>
          <p:sp>
            <p:nvSpPr>
              <p:cNvPr id="10288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9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0272" name="组合 55"/>
          <p:cNvGrpSpPr>
            <a:grpSpLocks/>
          </p:cNvGrpSpPr>
          <p:nvPr/>
        </p:nvGrpSpPr>
        <p:grpSpPr bwMode="auto">
          <a:xfrm>
            <a:off x="2243138" y="5981700"/>
            <a:ext cx="69850" cy="409575"/>
            <a:chOff x="2618222" y="4677066"/>
            <a:chExt cx="70929" cy="408420"/>
          </a:xfrm>
        </p:grpSpPr>
        <p:sp>
          <p:nvSpPr>
            <p:cNvPr id="10282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3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0273" name="组合 56"/>
          <p:cNvGrpSpPr>
            <a:grpSpLocks/>
          </p:cNvGrpSpPr>
          <p:nvPr/>
        </p:nvGrpSpPr>
        <p:grpSpPr bwMode="auto">
          <a:xfrm>
            <a:off x="2590800" y="5981700"/>
            <a:ext cx="69850" cy="409575"/>
            <a:chOff x="2618222" y="4677066"/>
            <a:chExt cx="70929" cy="408420"/>
          </a:xfrm>
        </p:grpSpPr>
        <p:sp>
          <p:nvSpPr>
            <p:cNvPr id="10280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1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0274" name="组合 57"/>
          <p:cNvGrpSpPr>
            <a:grpSpLocks/>
          </p:cNvGrpSpPr>
          <p:nvPr/>
        </p:nvGrpSpPr>
        <p:grpSpPr bwMode="auto">
          <a:xfrm>
            <a:off x="3362325" y="5588000"/>
            <a:ext cx="69850" cy="817563"/>
            <a:chOff x="5025055" y="4305849"/>
            <a:chExt cx="70929" cy="784887"/>
          </a:xfrm>
        </p:grpSpPr>
        <p:sp>
          <p:nvSpPr>
            <p:cNvPr id="10278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9" name="Oval 24"/>
            <p:cNvSpPr>
              <a:spLocks noChangeArrowheads="1"/>
            </p:cNvSpPr>
            <p:nvPr/>
          </p:nvSpPr>
          <p:spPr bwMode="auto">
            <a:xfrm>
              <a:off x="5025055" y="4305849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0275" name="组合 58"/>
          <p:cNvGrpSpPr>
            <a:grpSpLocks/>
          </p:cNvGrpSpPr>
          <p:nvPr/>
        </p:nvGrpSpPr>
        <p:grpSpPr bwMode="auto">
          <a:xfrm>
            <a:off x="2990850" y="5176838"/>
            <a:ext cx="66675" cy="1214437"/>
            <a:chOff x="5041702" y="4334724"/>
            <a:chExt cx="33293" cy="756012"/>
          </a:xfrm>
        </p:grpSpPr>
        <p:sp>
          <p:nvSpPr>
            <p:cNvPr id="10276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7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72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40"/>
          <p:cNvGrpSpPr>
            <a:grpSpLocks/>
          </p:cNvGrpSpPr>
          <p:nvPr/>
        </p:nvGrpSpPr>
        <p:grpSpPr bwMode="auto">
          <a:xfrm>
            <a:off x="2138363" y="1514475"/>
            <a:ext cx="68262" cy="1214438"/>
            <a:chOff x="5041702" y="4334724"/>
            <a:chExt cx="33293" cy="756012"/>
          </a:xfrm>
        </p:grpSpPr>
        <p:sp>
          <p:nvSpPr>
            <p:cNvPr id="11325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6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1267" name="Object 32"/>
          <p:cNvGraphicFramePr>
            <a:graphicFrameLocks noChangeAspect="1"/>
          </p:cNvGraphicFramePr>
          <p:nvPr/>
        </p:nvGraphicFramePr>
        <p:xfrm>
          <a:off x="3101975" y="2203450"/>
          <a:ext cx="1746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3" name="Equation" r:id="rId3" imgW="88707" imgH="164742" progId="Equation.DSMT4">
                  <p:embed/>
                </p:oleObj>
              </mc:Choice>
              <mc:Fallback>
                <p:oleObj name="Equation" r:id="rId3" imgW="88707" imgH="164742" progId="Equation.DSMT4">
                  <p:embed/>
                  <p:pic>
                    <p:nvPicPr>
                      <p:cNvPr id="11267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975" y="2203450"/>
                        <a:ext cx="174625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34"/>
          <p:cNvGraphicFramePr>
            <a:graphicFrameLocks noChangeAspect="1"/>
          </p:cNvGraphicFramePr>
          <p:nvPr/>
        </p:nvGraphicFramePr>
        <p:xfrm>
          <a:off x="3101975" y="1765300"/>
          <a:ext cx="24923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4" name="Equation" r:id="rId5" imgW="126780" imgH="164814" progId="Equation.DSMT4">
                  <p:embed/>
                </p:oleObj>
              </mc:Choice>
              <mc:Fallback>
                <p:oleObj name="Equation" r:id="rId5" imgW="126780" imgH="164814" progId="Equation.DSMT4">
                  <p:embed/>
                  <p:pic>
                    <p:nvPicPr>
                      <p:cNvPr id="11268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975" y="1765300"/>
                        <a:ext cx="249238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34"/>
          <p:cNvGraphicFramePr>
            <a:graphicFrameLocks noChangeAspect="1"/>
          </p:cNvGraphicFramePr>
          <p:nvPr/>
        </p:nvGraphicFramePr>
        <p:xfrm>
          <a:off x="3101975" y="1374775"/>
          <a:ext cx="225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5" name="Equation" r:id="rId7" imgW="114102" imgH="177492" progId="Equation.DSMT4">
                  <p:embed/>
                </p:oleObj>
              </mc:Choice>
              <mc:Fallback>
                <p:oleObj name="Equation" r:id="rId7" imgW="114102" imgH="177492" progId="Equation.DSMT4">
                  <p:embed/>
                  <p:pic>
                    <p:nvPicPr>
                      <p:cNvPr id="11269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975" y="1374775"/>
                        <a:ext cx="225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Line 14"/>
          <p:cNvSpPr>
            <a:spLocks noChangeShapeType="1"/>
          </p:cNvSpPr>
          <p:nvPr/>
        </p:nvSpPr>
        <p:spPr bwMode="auto">
          <a:xfrm flipV="1">
            <a:off x="444500" y="2693988"/>
            <a:ext cx="7777163" cy="301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" name="Line 15"/>
          <p:cNvSpPr>
            <a:spLocks noChangeShapeType="1"/>
          </p:cNvSpPr>
          <p:nvPr/>
        </p:nvSpPr>
        <p:spPr bwMode="auto">
          <a:xfrm flipH="1" flipV="1">
            <a:off x="3375025" y="908050"/>
            <a:ext cx="12700" cy="1801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272" name="Object 31"/>
          <p:cNvGraphicFramePr>
            <a:graphicFrameLocks noChangeAspect="1"/>
          </p:cNvGraphicFramePr>
          <p:nvPr/>
        </p:nvGraphicFramePr>
        <p:xfrm>
          <a:off x="3527425" y="692150"/>
          <a:ext cx="89693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6" name="Equation" r:id="rId9" imgW="457200" imgH="228600" progId="Equation.DSMT4">
                  <p:embed/>
                </p:oleObj>
              </mc:Choice>
              <mc:Fallback>
                <p:oleObj name="Equation" r:id="rId9" imgW="457200" imgH="228600" progId="Equation.DSMT4">
                  <p:embed/>
                  <p:pic>
                    <p:nvPicPr>
                      <p:cNvPr id="11272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7425" y="692150"/>
                        <a:ext cx="896938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36"/>
          <p:cNvGraphicFramePr>
            <a:graphicFrameLocks noChangeAspect="1"/>
          </p:cNvGraphicFramePr>
          <p:nvPr/>
        </p:nvGraphicFramePr>
        <p:xfrm>
          <a:off x="8448675" y="2541588"/>
          <a:ext cx="249238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7" name="Equation" r:id="rId11" imgW="126835" imgH="139518" progId="Equation.DSMT4">
                  <p:embed/>
                </p:oleObj>
              </mc:Choice>
              <mc:Fallback>
                <p:oleObj name="Equation" r:id="rId11" imgW="126835" imgH="139518" progId="Equation.DSMT4">
                  <p:embed/>
                  <p:pic>
                    <p:nvPicPr>
                      <p:cNvPr id="11273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8675" y="2541588"/>
                        <a:ext cx="249238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Text Box 40"/>
          <p:cNvSpPr txBox="1">
            <a:spLocks noChangeArrowheads="1"/>
          </p:cNvSpPr>
          <p:nvPr/>
        </p:nvSpPr>
        <p:spPr bwMode="auto">
          <a:xfrm>
            <a:off x="3194050" y="2732088"/>
            <a:ext cx="47244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b="1"/>
              <a:t>0   1   2   3   4  5   6   7   8   9  10  11</a:t>
            </a:r>
          </a:p>
        </p:txBody>
      </p:sp>
      <p:sp>
        <p:nvSpPr>
          <p:cNvPr id="11275" name="Text Box 40"/>
          <p:cNvSpPr txBox="1">
            <a:spLocks noChangeArrowheads="1"/>
          </p:cNvSpPr>
          <p:nvPr/>
        </p:nvSpPr>
        <p:spPr bwMode="auto">
          <a:xfrm>
            <a:off x="852488" y="2749550"/>
            <a:ext cx="2322512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b="1"/>
              <a:t>-6 -5 -4  -3  -2  -1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3379788" y="1509713"/>
            <a:ext cx="1000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3375025" y="1933575"/>
            <a:ext cx="984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3382963" y="2336800"/>
            <a:ext cx="1000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279" name="Object 31"/>
          <p:cNvGraphicFramePr>
            <a:graphicFrameLocks noChangeAspect="1"/>
          </p:cNvGraphicFramePr>
          <p:nvPr/>
        </p:nvGraphicFramePr>
        <p:xfrm>
          <a:off x="1403350" y="2135188"/>
          <a:ext cx="495300" cy="24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8" name="Equation" r:id="rId13" imgW="393359" imgH="164957" progId="Equation.DSMT4">
                  <p:embed/>
                </p:oleObj>
              </mc:Choice>
              <mc:Fallback>
                <p:oleObj name="Equation" r:id="rId13" imgW="393359" imgH="164957" progId="Equation.DSMT4">
                  <p:embed/>
                  <p:pic>
                    <p:nvPicPr>
                      <p:cNvPr id="11279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135188"/>
                        <a:ext cx="495300" cy="24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0" name="Object 31"/>
          <p:cNvGraphicFramePr>
            <a:graphicFrameLocks noChangeAspect="1"/>
          </p:cNvGraphicFramePr>
          <p:nvPr/>
        </p:nvGraphicFramePr>
        <p:xfrm>
          <a:off x="5724525" y="2146300"/>
          <a:ext cx="493713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9" name="Equation" r:id="rId15" imgW="393359" imgH="164957" progId="Equation.DSMT4">
                  <p:embed/>
                </p:oleObj>
              </mc:Choice>
              <mc:Fallback>
                <p:oleObj name="Equation" r:id="rId15" imgW="393359" imgH="164957" progId="Equation.DSMT4">
                  <p:embed/>
                  <p:pic>
                    <p:nvPicPr>
                      <p:cNvPr id="1128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2146300"/>
                        <a:ext cx="493713" cy="24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椭圆 57"/>
          <p:cNvSpPr/>
          <p:nvPr/>
        </p:nvSpPr>
        <p:spPr bwMode="black">
          <a:xfrm>
            <a:off x="3348038" y="1473200"/>
            <a:ext cx="69850" cy="7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1282" name="组合 62"/>
          <p:cNvGrpSpPr>
            <a:grpSpLocks/>
          </p:cNvGrpSpPr>
          <p:nvPr/>
        </p:nvGrpSpPr>
        <p:grpSpPr bwMode="auto">
          <a:xfrm>
            <a:off x="4067175" y="1489075"/>
            <a:ext cx="68263" cy="1214438"/>
            <a:chOff x="5041702" y="4334724"/>
            <a:chExt cx="33293" cy="756012"/>
          </a:xfrm>
        </p:grpSpPr>
        <p:sp>
          <p:nvSpPr>
            <p:cNvPr id="11323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4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1283" name="Object 32"/>
          <p:cNvGraphicFramePr>
            <a:graphicFrameLocks noChangeAspect="1"/>
          </p:cNvGraphicFramePr>
          <p:nvPr/>
        </p:nvGraphicFramePr>
        <p:xfrm>
          <a:off x="3168650" y="5203825"/>
          <a:ext cx="1746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80" name="Equation" r:id="rId16" imgW="88707" imgH="164742" progId="Equation.DSMT4">
                  <p:embed/>
                </p:oleObj>
              </mc:Choice>
              <mc:Fallback>
                <p:oleObj name="Equation" r:id="rId16" imgW="88707" imgH="164742" progId="Equation.DSMT4">
                  <p:embed/>
                  <p:pic>
                    <p:nvPicPr>
                      <p:cNvPr id="11283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8650" y="5203825"/>
                        <a:ext cx="174625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4" name="Object 34"/>
          <p:cNvGraphicFramePr>
            <a:graphicFrameLocks noChangeAspect="1"/>
          </p:cNvGraphicFramePr>
          <p:nvPr/>
        </p:nvGraphicFramePr>
        <p:xfrm>
          <a:off x="3168650" y="4765675"/>
          <a:ext cx="24923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81" name="Equation" r:id="rId17" imgW="126780" imgH="164814" progId="Equation.DSMT4">
                  <p:embed/>
                </p:oleObj>
              </mc:Choice>
              <mc:Fallback>
                <p:oleObj name="Equation" r:id="rId17" imgW="126780" imgH="164814" progId="Equation.DSMT4">
                  <p:embed/>
                  <p:pic>
                    <p:nvPicPr>
                      <p:cNvPr id="11284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8650" y="4765675"/>
                        <a:ext cx="249238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5" name="Object 34"/>
          <p:cNvGraphicFramePr>
            <a:graphicFrameLocks noChangeAspect="1"/>
          </p:cNvGraphicFramePr>
          <p:nvPr/>
        </p:nvGraphicFramePr>
        <p:xfrm>
          <a:off x="3168650" y="4375150"/>
          <a:ext cx="225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82" name="Equation" r:id="rId18" imgW="114102" imgH="177492" progId="Equation.DSMT4">
                  <p:embed/>
                </p:oleObj>
              </mc:Choice>
              <mc:Fallback>
                <p:oleObj name="Equation" r:id="rId18" imgW="114102" imgH="177492" progId="Equation.DSMT4">
                  <p:embed/>
                  <p:pic>
                    <p:nvPicPr>
                      <p:cNvPr id="11285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8650" y="4375150"/>
                        <a:ext cx="225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6" name="Line 14"/>
          <p:cNvSpPr>
            <a:spLocks noChangeShapeType="1"/>
          </p:cNvSpPr>
          <p:nvPr/>
        </p:nvSpPr>
        <p:spPr bwMode="auto">
          <a:xfrm flipV="1">
            <a:off x="2171700" y="5695950"/>
            <a:ext cx="4195763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7" name="Line 15"/>
          <p:cNvSpPr>
            <a:spLocks noChangeShapeType="1"/>
          </p:cNvSpPr>
          <p:nvPr/>
        </p:nvSpPr>
        <p:spPr bwMode="auto">
          <a:xfrm flipH="1" flipV="1">
            <a:off x="3440113" y="3908425"/>
            <a:ext cx="14287" cy="1801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288" name="Object 31"/>
          <p:cNvGraphicFramePr>
            <a:graphicFrameLocks noChangeAspect="1"/>
          </p:cNvGraphicFramePr>
          <p:nvPr/>
        </p:nvGraphicFramePr>
        <p:xfrm>
          <a:off x="3643313" y="3694113"/>
          <a:ext cx="159543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83" name="Equation" r:id="rId19" imgW="812447" imgH="228501" progId="Equation.DSMT4">
                  <p:embed/>
                </p:oleObj>
              </mc:Choice>
              <mc:Fallback>
                <p:oleObj name="Equation" r:id="rId19" imgW="812447" imgH="228501" progId="Equation.DSMT4">
                  <p:embed/>
                  <p:pic>
                    <p:nvPicPr>
                      <p:cNvPr id="11288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3694113"/>
                        <a:ext cx="159543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9" name="Object 36"/>
          <p:cNvGraphicFramePr>
            <a:graphicFrameLocks noChangeAspect="1"/>
          </p:cNvGraphicFramePr>
          <p:nvPr/>
        </p:nvGraphicFramePr>
        <p:xfrm>
          <a:off x="6589713" y="5610225"/>
          <a:ext cx="249237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84" name="Equation" r:id="rId21" imgW="126835" imgH="139518" progId="Equation.DSMT4">
                  <p:embed/>
                </p:oleObj>
              </mc:Choice>
              <mc:Fallback>
                <p:oleObj name="Equation" r:id="rId21" imgW="126835" imgH="139518" progId="Equation.DSMT4">
                  <p:embed/>
                  <p:pic>
                    <p:nvPicPr>
                      <p:cNvPr id="11289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9713" y="5610225"/>
                        <a:ext cx="249237" cy="26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0" name="Text Box 40"/>
          <p:cNvSpPr txBox="1">
            <a:spLocks noChangeArrowheads="1"/>
          </p:cNvSpPr>
          <p:nvPr/>
        </p:nvSpPr>
        <p:spPr bwMode="auto">
          <a:xfrm>
            <a:off x="3260725" y="5732463"/>
            <a:ext cx="10477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b="1"/>
              <a:t>0   1  2</a:t>
            </a:r>
          </a:p>
        </p:txBody>
      </p:sp>
      <p:cxnSp>
        <p:nvCxnSpPr>
          <p:cNvPr id="128" name="直接连接符 127"/>
          <p:cNvCxnSpPr/>
          <p:nvPr/>
        </p:nvCxnSpPr>
        <p:spPr>
          <a:xfrm>
            <a:off x="3446463" y="4510088"/>
            <a:ext cx="1000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接连接符 128"/>
          <p:cNvCxnSpPr/>
          <p:nvPr/>
        </p:nvCxnSpPr>
        <p:spPr>
          <a:xfrm>
            <a:off x="3440113" y="4933950"/>
            <a:ext cx="1000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连接符 129"/>
          <p:cNvCxnSpPr/>
          <p:nvPr/>
        </p:nvCxnSpPr>
        <p:spPr>
          <a:xfrm>
            <a:off x="3449638" y="5337175"/>
            <a:ext cx="984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94" name="组合 143"/>
          <p:cNvGrpSpPr>
            <a:grpSpLocks/>
          </p:cNvGrpSpPr>
          <p:nvPr/>
        </p:nvGrpSpPr>
        <p:grpSpPr bwMode="auto">
          <a:xfrm>
            <a:off x="4143375" y="4500563"/>
            <a:ext cx="68263" cy="1214437"/>
            <a:chOff x="5041702" y="4334724"/>
            <a:chExt cx="33293" cy="756012"/>
          </a:xfrm>
        </p:grpSpPr>
        <p:sp>
          <p:nvSpPr>
            <p:cNvPr id="11321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2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295" name="组合 147"/>
          <p:cNvGrpSpPr>
            <a:grpSpLocks/>
          </p:cNvGrpSpPr>
          <p:nvPr/>
        </p:nvGrpSpPr>
        <p:grpSpPr bwMode="auto">
          <a:xfrm>
            <a:off x="3792538" y="5291138"/>
            <a:ext cx="69850" cy="407987"/>
            <a:chOff x="2618222" y="4677066"/>
            <a:chExt cx="70929" cy="408420"/>
          </a:xfrm>
        </p:grpSpPr>
        <p:sp>
          <p:nvSpPr>
            <p:cNvPr id="11319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0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296" name="组合 89"/>
          <p:cNvGrpSpPr>
            <a:grpSpLocks/>
          </p:cNvGrpSpPr>
          <p:nvPr/>
        </p:nvGrpSpPr>
        <p:grpSpPr bwMode="auto">
          <a:xfrm>
            <a:off x="3721100" y="2289175"/>
            <a:ext cx="71438" cy="407988"/>
            <a:chOff x="2618222" y="4677066"/>
            <a:chExt cx="70929" cy="408420"/>
          </a:xfrm>
        </p:grpSpPr>
        <p:sp>
          <p:nvSpPr>
            <p:cNvPr id="11317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8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297" name="组合 113"/>
          <p:cNvGrpSpPr>
            <a:grpSpLocks/>
          </p:cNvGrpSpPr>
          <p:nvPr/>
        </p:nvGrpSpPr>
        <p:grpSpPr bwMode="auto">
          <a:xfrm>
            <a:off x="2916238" y="1503363"/>
            <a:ext cx="66675" cy="1216025"/>
            <a:chOff x="5041702" y="4334724"/>
            <a:chExt cx="33293" cy="756012"/>
          </a:xfrm>
        </p:grpSpPr>
        <p:sp>
          <p:nvSpPr>
            <p:cNvPr id="11315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6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298" name="组合 116"/>
          <p:cNvGrpSpPr>
            <a:grpSpLocks/>
          </p:cNvGrpSpPr>
          <p:nvPr/>
        </p:nvGrpSpPr>
        <p:grpSpPr bwMode="auto">
          <a:xfrm>
            <a:off x="2484438" y="2301875"/>
            <a:ext cx="69850" cy="407988"/>
            <a:chOff x="2618222" y="4677066"/>
            <a:chExt cx="70929" cy="408420"/>
          </a:xfrm>
        </p:grpSpPr>
        <p:sp>
          <p:nvSpPr>
            <p:cNvPr id="11313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4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299" name="组合 130"/>
          <p:cNvGrpSpPr>
            <a:grpSpLocks/>
          </p:cNvGrpSpPr>
          <p:nvPr/>
        </p:nvGrpSpPr>
        <p:grpSpPr bwMode="auto">
          <a:xfrm>
            <a:off x="4491038" y="1503363"/>
            <a:ext cx="68262" cy="1216025"/>
            <a:chOff x="5041702" y="4334724"/>
            <a:chExt cx="33293" cy="756012"/>
          </a:xfrm>
        </p:grpSpPr>
        <p:sp>
          <p:nvSpPr>
            <p:cNvPr id="11311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2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300" name="组合 133"/>
          <p:cNvGrpSpPr>
            <a:grpSpLocks/>
          </p:cNvGrpSpPr>
          <p:nvPr/>
        </p:nvGrpSpPr>
        <p:grpSpPr bwMode="auto">
          <a:xfrm>
            <a:off x="5268913" y="1493838"/>
            <a:ext cx="66675" cy="1214437"/>
            <a:chOff x="5041702" y="4334724"/>
            <a:chExt cx="33293" cy="756012"/>
          </a:xfrm>
        </p:grpSpPr>
        <p:sp>
          <p:nvSpPr>
            <p:cNvPr id="11309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0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301" name="组合 137"/>
          <p:cNvGrpSpPr>
            <a:grpSpLocks/>
          </p:cNvGrpSpPr>
          <p:nvPr/>
        </p:nvGrpSpPr>
        <p:grpSpPr bwMode="auto">
          <a:xfrm>
            <a:off x="4852988" y="2293938"/>
            <a:ext cx="71437" cy="409575"/>
            <a:chOff x="2618222" y="4677066"/>
            <a:chExt cx="70929" cy="408420"/>
          </a:xfrm>
        </p:grpSpPr>
        <p:sp>
          <p:nvSpPr>
            <p:cNvPr id="11307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8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302" name="组合 150"/>
          <p:cNvGrpSpPr>
            <a:grpSpLocks/>
          </p:cNvGrpSpPr>
          <p:nvPr/>
        </p:nvGrpSpPr>
        <p:grpSpPr bwMode="auto">
          <a:xfrm>
            <a:off x="3417888" y="4462463"/>
            <a:ext cx="66675" cy="1216025"/>
            <a:chOff x="5041702" y="4334724"/>
            <a:chExt cx="33293" cy="756012"/>
          </a:xfrm>
        </p:grpSpPr>
        <p:sp>
          <p:nvSpPr>
            <p:cNvPr id="11305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54" name="椭圆 153"/>
          <p:cNvSpPr/>
          <p:nvPr/>
        </p:nvSpPr>
        <p:spPr bwMode="black">
          <a:xfrm>
            <a:off x="3419475" y="4471988"/>
            <a:ext cx="69850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11304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528471"/>
              </p:ext>
            </p:extLst>
          </p:nvPr>
        </p:nvGraphicFramePr>
        <p:xfrm>
          <a:off x="5783423" y="3711575"/>
          <a:ext cx="276701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85" name="Equation" r:id="rId22" imgW="1409400" imgH="228600" progId="Equation.DSMT4">
                  <p:embed/>
                </p:oleObj>
              </mc:Choice>
              <mc:Fallback>
                <p:oleObj name="Equation" r:id="rId22" imgW="1409400" imgH="228600" progId="Equation.DSMT4">
                  <p:embed/>
                  <p:pic>
                    <p:nvPicPr>
                      <p:cNvPr id="11304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3423" y="3711575"/>
                        <a:ext cx="2767013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06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539750" y="404813"/>
            <a:ext cx="70564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b="1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sz="2800" b="1"/>
          </a:p>
        </p:txBody>
      </p:sp>
      <p:sp>
        <p:nvSpPr>
          <p:cNvPr id="46103" name="Rectangle 23"/>
          <p:cNvSpPr>
            <a:spLocks noChangeArrowheads="1"/>
          </p:cNvSpPr>
          <p:nvPr/>
        </p:nvSpPr>
        <p:spPr bwMode="auto">
          <a:xfrm>
            <a:off x="1409700" y="1600200"/>
            <a:ext cx="655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取主值区间得到</a:t>
            </a:r>
            <a:endParaRPr lang="en-US" altLang="zh-CN" sz="2800" b="1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374775" y="923925"/>
            <a:ext cx="626427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/>
              <a:t>先求               ，然后右移</a:t>
            </a:r>
            <a:r>
              <a:rPr lang="en-US" altLang="zh-CN" sz="2800" b="1"/>
              <a:t>3</a:t>
            </a:r>
            <a:r>
              <a:rPr lang="zh-CN" altLang="en-US" sz="2800" b="1"/>
              <a:t>点</a:t>
            </a:r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2311400" y="923925"/>
          <a:ext cx="115728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82" name="Equation" r:id="rId3" imgW="457200" imgH="228600" progId="Equation.DSMT4">
                  <p:embed/>
                </p:oleObj>
              </mc:Choice>
              <mc:Fallback>
                <p:oleObj name="Equation" r:id="rId3" imgW="457200" imgH="228600" progId="Equation.DSMT4">
                  <p:embed/>
                  <p:pic>
                    <p:nvPicPr>
                      <p:cNvPr id="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400" y="923925"/>
                        <a:ext cx="1157288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644650" y="341313"/>
          <a:ext cx="2763838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83" name="Equation" r:id="rId5" imgW="1091726" imgH="228501" progId="Equation.DSMT4">
                  <p:embed/>
                </p:oleObj>
              </mc:Choice>
              <mc:Fallback>
                <p:oleObj name="Equation" r:id="rId5" imgW="1091726" imgH="228501" progId="Equation.DSMT4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4650" y="341313"/>
                        <a:ext cx="2763838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19" name="组合 3"/>
          <p:cNvGrpSpPr>
            <a:grpSpLocks/>
          </p:cNvGrpSpPr>
          <p:nvPr/>
        </p:nvGrpSpPr>
        <p:grpSpPr bwMode="auto">
          <a:xfrm>
            <a:off x="4865688" y="2143125"/>
            <a:ext cx="3667125" cy="2379663"/>
            <a:chOff x="2729395" y="2205283"/>
            <a:chExt cx="3744427" cy="2293188"/>
          </a:xfrm>
        </p:grpSpPr>
        <p:sp>
          <p:nvSpPr>
            <p:cNvPr id="13376" name="Line 14"/>
            <p:cNvSpPr>
              <a:spLocks noChangeShapeType="1"/>
            </p:cNvSpPr>
            <p:nvPr/>
          </p:nvSpPr>
          <p:spPr bwMode="auto">
            <a:xfrm>
              <a:off x="2729395" y="4057713"/>
              <a:ext cx="3423442" cy="48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Line 15"/>
            <p:cNvSpPr>
              <a:spLocks noChangeShapeType="1"/>
            </p:cNvSpPr>
            <p:nvPr/>
          </p:nvSpPr>
          <p:spPr bwMode="auto">
            <a:xfrm flipV="1">
              <a:off x="3401269" y="2395599"/>
              <a:ext cx="0" cy="16669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Oval 21"/>
            <p:cNvSpPr>
              <a:spLocks noChangeArrowheads="1"/>
            </p:cNvSpPr>
            <p:nvPr/>
          </p:nvSpPr>
          <p:spPr bwMode="auto">
            <a:xfrm>
              <a:off x="3368096" y="3618797"/>
              <a:ext cx="70929" cy="669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3379" name="组合 18"/>
            <p:cNvGrpSpPr>
              <a:grpSpLocks/>
            </p:cNvGrpSpPr>
            <p:nvPr/>
          </p:nvGrpSpPr>
          <p:grpSpPr bwMode="auto">
            <a:xfrm>
              <a:off x="4136614" y="2759254"/>
              <a:ext cx="69482" cy="1287583"/>
              <a:chOff x="6624044" y="3552462"/>
              <a:chExt cx="69482" cy="1287583"/>
            </a:xfrm>
          </p:grpSpPr>
          <p:sp>
            <p:nvSpPr>
              <p:cNvPr id="13392" name="Line 18"/>
              <p:cNvSpPr>
                <a:spLocks noChangeShapeType="1"/>
              </p:cNvSpPr>
              <p:nvPr/>
            </p:nvSpPr>
            <p:spPr bwMode="auto">
              <a:xfrm flipV="1">
                <a:off x="6660232" y="3604963"/>
                <a:ext cx="0" cy="12350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3" name="Oval 22"/>
              <p:cNvSpPr>
                <a:spLocks noChangeArrowheads="1"/>
              </p:cNvSpPr>
              <p:nvPr/>
            </p:nvSpPr>
            <p:spPr bwMode="auto">
              <a:xfrm>
                <a:off x="6624044" y="3552462"/>
                <a:ext cx="69482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13380" name="Object 31"/>
            <p:cNvGraphicFramePr>
              <a:graphicFrameLocks noChangeAspect="1"/>
            </p:cNvGraphicFramePr>
            <p:nvPr/>
          </p:nvGraphicFramePr>
          <p:xfrm>
            <a:off x="3533735" y="2205283"/>
            <a:ext cx="623888" cy="3806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84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1338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3735" y="2205283"/>
                          <a:ext cx="623888" cy="3806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81" name="Object 32"/>
            <p:cNvGraphicFramePr>
              <a:graphicFrameLocks noChangeAspect="1"/>
            </p:cNvGraphicFramePr>
            <p:nvPr/>
          </p:nvGraphicFramePr>
          <p:xfrm>
            <a:off x="3056494" y="3489678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85" name="Equation" r:id="rId9" imgW="88707" imgH="164742" progId="Equation.DSMT4">
                    <p:embed/>
                  </p:oleObj>
                </mc:Choice>
                <mc:Fallback>
                  <p:oleObj name="Equation" r:id="rId9" imgW="88707" imgH="164742" progId="Equation.DSMT4">
                    <p:embed/>
                    <p:pic>
                      <p:nvPicPr>
                        <p:cNvPr id="13381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6494" y="3489678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82" name="Object 34"/>
            <p:cNvGraphicFramePr>
              <a:graphicFrameLocks noChangeAspect="1"/>
            </p:cNvGraphicFramePr>
            <p:nvPr/>
          </p:nvGraphicFramePr>
          <p:xfrm>
            <a:off x="3056494" y="3052366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86" name="Equation" r:id="rId11" imgW="126780" imgH="164814" progId="Equation.DSMT4">
                    <p:embed/>
                  </p:oleObj>
                </mc:Choice>
                <mc:Fallback>
                  <p:oleObj name="Equation" r:id="rId11" imgW="126780" imgH="164814" progId="Equation.DSMT4">
                    <p:embed/>
                    <p:pic>
                      <p:nvPicPr>
                        <p:cNvPr id="13382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6494" y="3052366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83" name="Object 36"/>
            <p:cNvGraphicFramePr>
              <a:graphicFrameLocks noChangeAspect="1"/>
            </p:cNvGraphicFramePr>
            <p:nvPr/>
          </p:nvGraphicFramePr>
          <p:xfrm>
            <a:off x="6224846" y="3868910"/>
            <a:ext cx="248976" cy="261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87" name="Equation" r:id="rId13" imgW="126835" imgH="139518" progId="Equation.DSMT4">
                    <p:embed/>
                  </p:oleObj>
                </mc:Choice>
                <mc:Fallback>
                  <p:oleObj name="Equation" r:id="rId13" imgW="126835" imgH="139518" progId="Equation.DSMT4">
                    <p:embed/>
                    <p:pic>
                      <p:nvPicPr>
                        <p:cNvPr id="13383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24846" y="3868910"/>
                          <a:ext cx="248976" cy="261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84" name="Text Box 40"/>
            <p:cNvSpPr txBox="1">
              <a:spLocks noChangeArrowheads="1"/>
            </p:cNvSpPr>
            <p:nvPr/>
          </p:nvSpPr>
          <p:spPr bwMode="auto">
            <a:xfrm>
              <a:off x="3239980" y="4067584"/>
              <a:ext cx="1834156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0   1   2   3    </a:t>
              </a:r>
            </a:p>
          </p:txBody>
        </p:sp>
        <p:grpSp>
          <p:nvGrpSpPr>
            <p:cNvPr id="13385" name="组合 24"/>
            <p:cNvGrpSpPr>
              <a:grpSpLocks/>
            </p:cNvGrpSpPr>
            <p:nvPr/>
          </p:nvGrpSpPr>
          <p:grpSpPr bwMode="auto">
            <a:xfrm>
              <a:off x="4509203" y="3306574"/>
              <a:ext cx="70929" cy="784887"/>
              <a:chOff x="5025055" y="4305849"/>
              <a:chExt cx="70929" cy="784887"/>
            </a:xfrm>
          </p:grpSpPr>
          <p:sp>
            <p:nvSpPr>
              <p:cNvPr id="13390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1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13386" name="Object 34"/>
            <p:cNvGraphicFramePr>
              <a:graphicFrameLocks noChangeAspect="1"/>
            </p:cNvGraphicFramePr>
            <p:nvPr/>
          </p:nvGraphicFramePr>
          <p:xfrm>
            <a:off x="3056494" y="2661611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88" name="Equation" r:id="rId15" imgW="114102" imgH="177492" progId="Equation.DSMT4">
                    <p:embed/>
                  </p:oleObj>
                </mc:Choice>
                <mc:Fallback>
                  <p:oleObj name="Equation" r:id="rId15" imgW="114102" imgH="177492" progId="Equation.DSMT4">
                    <p:embed/>
                    <p:pic>
                      <p:nvPicPr>
                        <p:cNvPr id="13386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6494" y="2661611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3387" name="组合 26"/>
            <p:cNvGrpSpPr>
              <a:grpSpLocks/>
            </p:cNvGrpSpPr>
            <p:nvPr/>
          </p:nvGrpSpPr>
          <p:grpSpPr bwMode="auto">
            <a:xfrm>
              <a:off x="3730467" y="3643666"/>
              <a:ext cx="70929" cy="408420"/>
              <a:chOff x="2618222" y="4677066"/>
              <a:chExt cx="70929" cy="408420"/>
            </a:xfrm>
          </p:grpSpPr>
          <p:sp>
            <p:nvSpPr>
              <p:cNvPr id="13388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9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69" name="对象 68"/>
          <p:cNvGraphicFramePr>
            <a:graphicFrameLocks noChangeAspect="1"/>
          </p:cNvGraphicFramePr>
          <p:nvPr/>
        </p:nvGraphicFramePr>
        <p:xfrm>
          <a:off x="6292850" y="923925"/>
          <a:ext cx="167005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89" name="Equation" r:id="rId17" imgW="660400" imgH="228600" progId="Equation.DSMT4">
                  <p:embed/>
                </p:oleObj>
              </mc:Choice>
              <mc:Fallback>
                <p:oleObj name="Equation" r:id="rId17" imgW="660400" imgH="228600" progId="Equation.DSMT4">
                  <p:embed/>
                  <p:pic>
                    <p:nvPicPr>
                      <p:cNvPr id="69" name="对象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2850" y="923925"/>
                        <a:ext cx="1670050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/>
          <p:cNvGraphicFramePr>
            <a:graphicFrameLocks noChangeAspect="1"/>
          </p:cNvGraphicFramePr>
          <p:nvPr>
            <p:extLst/>
          </p:nvPr>
        </p:nvGraphicFramePr>
        <p:xfrm>
          <a:off x="4435475" y="1568450"/>
          <a:ext cx="276383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90" name="Equation" r:id="rId19" imgW="1091726" imgH="228501" progId="Equation.DSMT4">
                  <p:embed/>
                </p:oleObj>
              </mc:Choice>
              <mc:Fallback>
                <p:oleObj name="Equation" r:id="rId19" imgW="1091726" imgH="228501" progId="Equation.DSMT4">
                  <p:embed/>
                  <p:pic>
                    <p:nvPicPr>
                      <p:cNvPr id="70" name="对象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5475" y="1568450"/>
                        <a:ext cx="2763838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22" name="组合 70"/>
          <p:cNvGrpSpPr>
            <a:grpSpLocks/>
          </p:cNvGrpSpPr>
          <p:nvPr/>
        </p:nvGrpSpPr>
        <p:grpSpPr bwMode="auto">
          <a:xfrm>
            <a:off x="195263" y="4284663"/>
            <a:ext cx="8491537" cy="2486025"/>
            <a:chOff x="326340" y="733058"/>
            <a:chExt cx="8490635" cy="2486392"/>
          </a:xfrm>
        </p:grpSpPr>
        <p:grpSp>
          <p:nvGrpSpPr>
            <p:cNvPr id="13323" name="组合 71"/>
            <p:cNvGrpSpPr>
              <a:grpSpLocks/>
            </p:cNvGrpSpPr>
            <p:nvPr/>
          </p:nvGrpSpPr>
          <p:grpSpPr bwMode="auto">
            <a:xfrm>
              <a:off x="4173429" y="1549578"/>
              <a:ext cx="67092" cy="1214575"/>
              <a:chOff x="5041702" y="4334724"/>
              <a:chExt cx="33293" cy="756012"/>
            </a:xfrm>
          </p:grpSpPr>
          <p:sp>
            <p:nvSpPr>
              <p:cNvPr id="13374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5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3324" name="组合 72"/>
            <p:cNvGrpSpPr>
              <a:grpSpLocks/>
            </p:cNvGrpSpPr>
            <p:nvPr/>
          </p:nvGrpSpPr>
          <p:grpSpPr bwMode="auto">
            <a:xfrm>
              <a:off x="3836627" y="2325594"/>
              <a:ext cx="70929" cy="408420"/>
              <a:chOff x="2618222" y="4677066"/>
              <a:chExt cx="70929" cy="408420"/>
            </a:xfrm>
          </p:grpSpPr>
          <p:sp>
            <p:nvSpPr>
              <p:cNvPr id="13372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3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13325" name="Object 32"/>
            <p:cNvGraphicFramePr>
              <a:graphicFrameLocks noChangeAspect="1"/>
            </p:cNvGraphicFramePr>
            <p:nvPr/>
          </p:nvGraphicFramePr>
          <p:xfrm>
            <a:off x="3220928" y="2242508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91" name="Equation" r:id="rId20" imgW="88707" imgH="164742" progId="Equation.DSMT4">
                    <p:embed/>
                  </p:oleObj>
                </mc:Choice>
                <mc:Fallback>
                  <p:oleObj name="Equation" r:id="rId20" imgW="88707" imgH="164742" progId="Equation.DSMT4">
                    <p:embed/>
                    <p:pic>
                      <p:nvPicPr>
                        <p:cNvPr id="13325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2242508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6" name="Object 34"/>
            <p:cNvGraphicFramePr>
              <a:graphicFrameLocks noChangeAspect="1"/>
            </p:cNvGraphicFramePr>
            <p:nvPr/>
          </p:nvGraphicFramePr>
          <p:xfrm>
            <a:off x="3220928" y="1805196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92" name="Equation" r:id="rId21" imgW="126780" imgH="164814" progId="Equation.DSMT4">
                    <p:embed/>
                  </p:oleObj>
                </mc:Choice>
                <mc:Fallback>
                  <p:oleObj name="Equation" r:id="rId21" imgW="126780" imgH="164814" progId="Equation.DSMT4">
                    <p:embed/>
                    <p:pic>
                      <p:nvPicPr>
                        <p:cNvPr id="13326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805196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7" name="Object 34"/>
            <p:cNvGraphicFramePr>
              <a:graphicFrameLocks noChangeAspect="1"/>
            </p:cNvGraphicFramePr>
            <p:nvPr/>
          </p:nvGraphicFramePr>
          <p:xfrm>
            <a:off x="3220928" y="1414441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93" name="Equation" r:id="rId22" imgW="114102" imgH="177492" progId="Equation.DSMT4">
                    <p:embed/>
                  </p:oleObj>
                </mc:Choice>
                <mc:Fallback>
                  <p:oleObj name="Equation" r:id="rId22" imgW="114102" imgH="177492" progId="Equation.DSMT4">
                    <p:embed/>
                    <p:pic>
                      <p:nvPicPr>
                        <p:cNvPr id="13327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414441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8" name="Line 14"/>
            <p:cNvSpPr>
              <a:spLocks noChangeShapeType="1"/>
            </p:cNvSpPr>
            <p:nvPr/>
          </p:nvSpPr>
          <p:spPr bwMode="auto">
            <a:xfrm flipV="1">
              <a:off x="564095" y="2734014"/>
              <a:ext cx="7777112" cy="301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Line 15"/>
            <p:cNvSpPr>
              <a:spLocks noChangeShapeType="1"/>
            </p:cNvSpPr>
            <p:nvPr/>
          </p:nvSpPr>
          <p:spPr bwMode="auto">
            <a:xfrm flipH="1" flipV="1">
              <a:off x="3493398" y="947371"/>
              <a:ext cx="13433" cy="18023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3330" name="Object 31"/>
            <p:cNvGraphicFramePr>
              <a:graphicFrameLocks noChangeAspect="1"/>
            </p:cNvGraphicFramePr>
            <p:nvPr/>
          </p:nvGraphicFramePr>
          <p:xfrm>
            <a:off x="3647257" y="733058"/>
            <a:ext cx="896937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94" name="Equation" r:id="rId23" imgW="457200" imgH="228600" progId="Equation.DSMT4">
                    <p:embed/>
                  </p:oleObj>
                </mc:Choice>
                <mc:Fallback>
                  <p:oleObj name="Equation" r:id="rId23" imgW="457200" imgH="228600" progId="Equation.DSMT4">
                    <p:embed/>
                    <p:pic>
                      <p:nvPicPr>
                        <p:cNvPr id="1333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7257" y="733058"/>
                          <a:ext cx="896937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31" name="Object 36"/>
            <p:cNvGraphicFramePr>
              <a:graphicFrameLocks noChangeAspect="1"/>
            </p:cNvGraphicFramePr>
            <p:nvPr/>
          </p:nvGraphicFramePr>
          <p:xfrm>
            <a:off x="8567738" y="2581930"/>
            <a:ext cx="2492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95" name="Equation" r:id="rId25" imgW="126835" imgH="139518" progId="Equation.DSMT4">
                    <p:embed/>
                  </p:oleObj>
                </mc:Choice>
                <mc:Fallback>
                  <p:oleObj name="Equation" r:id="rId25" imgW="126835" imgH="139518" progId="Equation.DSMT4">
                    <p:embed/>
                    <p:pic>
                      <p:nvPicPr>
                        <p:cNvPr id="13331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67738" y="2581930"/>
                          <a:ext cx="2492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2" name="Text Box 40"/>
            <p:cNvSpPr txBox="1">
              <a:spLocks noChangeArrowheads="1"/>
            </p:cNvSpPr>
            <p:nvPr/>
          </p:nvSpPr>
          <p:spPr bwMode="auto">
            <a:xfrm>
              <a:off x="3312503" y="2772033"/>
              <a:ext cx="472482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0   1   2   3   4  5   6   7   8   9  10  11</a:t>
              </a:r>
            </a:p>
          </p:txBody>
        </p:sp>
        <p:sp>
          <p:nvSpPr>
            <p:cNvPr id="13333" name="Text Box 40"/>
            <p:cNvSpPr txBox="1">
              <a:spLocks noChangeArrowheads="1"/>
            </p:cNvSpPr>
            <p:nvPr/>
          </p:nvSpPr>
          <p:spPr bwMode="auto">
            <a:xfrm>
              <a:off x="971600" y="2788563"/>
              <a:ext cx="232307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-6 -5 -4  -3  -2  -1</a:t>
              </a:r>
            </a:p>
          </p:txBody>
        </p:sp>
        <p:cxnSp>
          <p:nvCxnSpPr>
            <p:cNvPr id="83" name="直接连接符 82"/>
            <p:cNvCxnSpPr/>
            <p:nvPr/>
          </p:nvCxnSpPr>
          <p:spPr>
            <a:xfrm>
              <a:off x="3499415" y="1549153"/>
              <a:ext cx="984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3493066" y="1973078"/>
              <a:ext cx="10000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3501003" y="2376363"/>
              <a:ext cx="10000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37" name="组合 85"/>
            <p:cNvGrpSpPr>
              <a:grpSpLocks/>
            </p:cNvGrpSpPr>
            <p:nvPr/>
          </p:nvGrpSpPr>
          <p:grpSpPr bwMode="auto">
            <a:xfrm>
              <a:off x="4608976" y="2032447"/>
              <a:ext cx="70929" cy="716636"/>
              <a:chOff x="5025055" y="4305849"/>
              <a:chExt cx="70929" cy="784887"/>
            </a:xfrm>
          </p:grpSpPr>
          <p:sp>
            <p:nvSpPr>
              <p:cNvPr id="13370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1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13338" name="Object 31"/>
            <p:cNvGraphicFramePr>
              <a:graphicFrameLocks noChangeAspect="1"/>
            </p:cNvGraphicFramePr>
            <p:nvPr/>
          </p:nvGraphicFramePr>
          <p:xfrm>
            <a:off x="326340" y="2032238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96" name="Equation" r:id="rId27" imgW="393359" imgH="164957" progId="Equation.DSMT4">
                    <p:embed/>
                  </p:oleObj>
                </mc:Choice>
                <mc:Fallback>
                  <p:oleObj name="Equation" r:id="rId27" imgW="393359" imgH="164957" progId="Equation.DSMT4">
                    <p:embed/>
                    <p:pic>
                      <p:nvPicPr>
                        <p:cNvPr id="13338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340" y="2032238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39" name="Object 31"/>
            <p:cNvGraphicFramePr>
              <a:graphicFrameLocks noChangeAspect="1"/>
            </p:cNvGraphicFramePr>
            <p:nvPr/>
          </p:nvGraphicFramePr>
          <p:xfrm>
            <a:off x="7208170" y="2032142"/>
            <a:ext cx="494864" cy="248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97" name="Equation" r:id="rId29" imgW="393359" imgH="164957" progId="Equation.DSMT4">
                    <p:embed/>
                  </p:oleObj>
                </mc:Choice>
                <mc:Fallback>
                  <p:oleObj name="Equation" r:id="rId29" imgW="393359" imgH="164957" progId="Equation.DSMT4">
                    <p:embed/>
                    <p:pic>
                      <p:nvPicPr>
                        <p:cNvPr id="13339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8170" y="2032142"/>
                          <a:ext cx="494864" cy="248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9" name="椭圆 88"/>
            <p:cNvSpPr/>
            <p:nvPr/>
          </p:nvSpPr>
          <p:spPr bwMode="black">
            <a:xfrm>
              <a:off x="3466081" y="2346196"/>
              <a:ext cx="71429" cy="73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 bwMode="black">
            <a:xfrm>
              <a:off x="5004205" y="2712962"/>
              <a:ext cx="71430" cy="714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3342" name="组合 103"/>
            <p:cNvGrpSpPr>
              <a:grpSpLocks/>
            </p:cNvGrpSpPr>
            <p:nvPr/>
          </p:nvGrpSpPr>
          <p:grpSpPr bwMode="auto">
            <a:xfrm>
              <a:off x="5335462" y="1529388"/>
              <a:ext cx="1611723" cy="1250579"/>
              <a:chOff x="5335462" y="1529388"/>
              <a:chExt cx="1611723" cy="1250579"/>
            </a:xfrm>
          </p:grpSpPr>
          <p:grpSp>
            <p:nvGrpSpPr>
              <p:cNvPr id="13357" name="组合 118"/>
              <p:cNvGrpSpPr>
                <a:grpSpLocks/>
              </p:cNvGrpSpPr>
              <p:nvPr/>
            </p:nvGrpSpPr>
            <p:grpSpPr bwMode="auto">
              <a:xfrm>
                <a:off x="5335462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13368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9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358" name="组合 119"/>
              <p:cNvGrpSpPr>
                <a:grpSpLocks/>
              </p:cNvGrpSpPr>
              <p:nvPr/>
            </p:nvGrpSpPr>
            <p:grpSpPr bwMode="auto">
              <a:xfrm>
                <a:off x="5683269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13366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7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359" name="组合 120"/>
              <p:cNvGrpSpPr>
                <a:grpSpLocks/>
              </p:cNvGrpSpPr>
              <p:nvPr/>
            </p:nvGrpSpPr>
            <p:grpSpPr bwMode="auto">
              <a:xfrm>
                <a:off x="6455618" y="2041674"/>
                <a:ext cx="70929" cy="716636"/>
                <a:chOff x="5025055" y="4305849"/>
                <a:chExt cx="70929" cy="784887"/>
              </a:xfrm>
            </p:grpSpPr>
            <p:sp>
              <p:nvSpPr>
                <p:cNvPr id="13364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5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360" name="组合 121"/>
              <p:cNvGrpSpPr>
                <a:grpSpLocks/>
              </p:cNvGrpSpPr>
              <p:nvPr/>
            </p:nvGrpSpPr>
            <p:grpSpPr bwMode="auto">
              <a:xfrm>
                <a:off x="6084168" y="1529388"/>
                <a:ext cx="67092" cy="1214575"/>
                <a:chOff x="5041702" y="4334724"/>
                <a:chExt cx="33293" cy="756012"/>
              </a:xfrm>
            </p:grpSpPr>
            <p:sp>
              <p:nvSpPr>
                <p:cNvPr id="13362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3" name="Oval 24"/>
                <p:cNvSpPr>
                  <a:spLocks noChangeArrowheads="1"/>
                </p:cNvSpPr>
                <p:nvPr/>
              </p:nvSpPr>
              <p:spPr bwMode="auto">
                <a:xfrm>
                  <a:off x="5041702" y="4334724"/>
                  <a:ext cx="33293" cy="3937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23" name="椭圆 122"/>
              <p:cNvSpPr/>
              <p:nvPr/>
            </p:nvSpPr>
            <p:spPr bwMode="black">
              <a:xfrm>
                <a:off x="6875670" y="2708200"/>
                <a:ext cx="71429" cy="714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13343" name="组合 104"/>
            <p:cNvGrpSpPr>
              <a:grpSpLocks/>
            </p:cNvGrpSpPr>
            <p:nvPr/>
          </p:nvGrpSpPr>
          <p:grpSpPr bwMode="auto">
            <a:xfrm>
              <a:off x="1475656" y="1521454"/>
              <a:ext cx="1611723" cy="1250579"/>
              <a:chOff x="5335462" y="1529388"/>
              <a:chExt cx="1611723" cy="1250579"/>
            </a:xfrm>
          </p:grpSpPr>
          <p:grpSp>
            <p:nvGrpSpPr>
              <p:cNvPr id="13344" name="组合 105"/>
              <p:cNvGrpSpPr>
                <a:grpSpLocks/>
              </p:cNvGrpSpPr>
              <p:nvPr/>
            </p:nvGrpSpPr>
            <p:grpSpPr bwMode="auto">
              <a:xfrm>
                <a:off x="5335462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13355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6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345" name="组合 106"/>
              <p:cNvGrpSpPr>
                <a:grpSpLocks/>
              </p:cNvGrpSpPr>
              <p:nvPr/>
            </p:nvGrpSpPr>
            <p:grpSpPr bwMode="auto">
              <a:xfrm>
                <a:off x="5683269" y="2334821"/>
                <a:ext cx="70929" cy="408420"/>
                <a:chOff x="2618222" y="4677066"/>
                <a:chExt cx="70929" cy="408420"/>
              </a:xfrm>
            </p:grpSpPr>
            <p:sp>
              <p:nvSpPr>
                <p:cNvPr id="13353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4719135"/>
                  <a:ext cx="0" cy="36635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4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467706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346" name="组合 107"/>
              <p:cNvGrpSpPr>
                <a:grpSpLocks/>
              </p:cNvGrpSpPr>
              <p:nvPr/>
            </p:nvGrpSpPr>
            <p:grpSpPr bwMode="auto">
              <a:xfrm>
                <a:off x="6455618" y="2041674"/>
                <a:ext cx="70929" cy="716636"/>
                <a:chOff x="5025055" y="4305849"/>
                <a:chExt cx="70929" cy="784887"/>
              </a:xfrm>
            </p:grpSpPr>
            <p:sp>
              <p:nvSpPr>
                <p:cNvPr id="13351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2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4305849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347" name="组合 108"/>
              <p:cNvGrpSpPr>
                <a:grpSpLocks/>
              </p:cNvGrpSpPr>
              <p:nvPr/>
            </p:nvGrpSpPr>
            <p:grpSpPr bwMode="auto">
              <a:xfrm>
                <a:off x="6084168" y="1529388"/>
                <a:ext cx="67092" cy="1214575"/>
                <a:chOff x="5041702" y="4334724"/>
                <a:chExt cx="33293" cy="756012"/>
              </a:xfrm>
            </p:grpSpPr>
            <p:sp>
              <p:nvSpPr>
                <p:cNvPr id="13349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4334724"/>
                  <a:ext cx="0" cy="7560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0" name="Oval 24"/>
                <p:cNvSpPr>
                  <a:spLocks noChangeArrowheads="1"/>
                </p:cNvSpPr>
                <p:nvPr/>
              </p:nvSpPr>
              <p:spPr bwMode="auto">
                <a:xfrm>
                  <a:off x="5041702" y="4334724"/>
                  <a:ext cx="33293" cy="3937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10" name="椭圆 109"/>
              <p:cNvSpPr/>
              <p:nvPr/>
            </p:nvSpPr>
            <p:spPr bwMode="black">
              <a:xfrm>
                <a:off x="6875086" y="2708194"/>
                <a:ext cx="71429" cy="7144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795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61"/>
          <p:cNvGrpSpPr>
            <a:grpSpLocks/>
          </p:cNvGrpSpPr>
          <p:nvPr/>
        </p:nvGrpSpPr>
        <p:grpSpPr bwMode="auto">
          <a:xfrm>
            <a:off x="5486400" y="1350963"/>
            <a:ext cx="66675" cy="1214437"/>
            <a:chOff x="5041702" y="4334724"/>
            <a:chExt cx="33293" cy="756012"/>
          </a:xfrm>
        </p:grpSpPr>
        <p:sp>
          <p:nvSpPr>
            <p:cNvPr id="14427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8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339" name="组合 63"/>
          <p:cNvGrpSpPr>
            <a:grpSpLocks/>
          </p:cNvGrpSpPr>
          <p:nvPr/>
        </p:nvGrpSpPr>
        <p:grpSpPr bwMode="auto">
          <a:xfrm>
            <a:off x="5149850" y="2155825"/>
            <a:ext cx="69850" cy="409575"/>
            <a:chOff x="2618222" y="4677066"/>
            <a:chExt cx="70929" cy="408420"/>
          </a:xfrm>
        </p:grpSpPr>
        <p:sp>
          <p:nvSpPr>
            <p:cNvPr id="14425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6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4340" name="Object 32"/>
          <p:cNvGraphicFramePr>
            <a:graphicFrameLocks noChangeAspect="1"/>
          </p:cNvGraphicFramePr>
          <p:nvPr/>
        </p:nvGraphicFramePr>
        <p:xfrm>
          <a:off x="3327400" y="2057400"/>
          <a:ext cx="1746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46" name="Equation" r:id="rId3" imgW="88707" imgH="164742" progId="Equation.DSMT4">
                  <p:embed/>
                </p:oleObj>
              </mc:Choice>
              <mc:Fallback>
                <p:oleObj name="Equation" r:id="rId3" imgW="88707" imgH="164742" progId="Equation.DSMT4">
                  <p:embed/>
                  <p:pic>
                    <p:nvPicPr>
                      <p:cNvPr id="1434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400" y="2057400"/>
                        <a:ext cx="174625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34"/>
          <p:cNvGraphicFramePr>
            <a:graphicFrameLocks noChangeAspect="1"/>
          </p:cNvGraphicFramePr>
          <p:nvPr/>
        </p:nvGraphicFramePr>
        <p:xfrm>
          <a:off x="3327400" y="1620838"/>
          <a:ext cx="24923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47" name="Equation" r:id="rId5" imgW="126780" imgH="164814" progId="Equation.DSMT4">
                  <p:embed/>
                </p:oleObj>
              </mc:Choice>
              <mc:Fallback>
                <p:oleObj name="Equation" r:id="rId5" imgW="126780" imgH="164814" progId="Equation.DSMT4">
                  <p:embed/>
                  <p:pic>
                    <p:nvPicPr>
                      <p:cNvPr id="14341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400" y="1620838"/>
                        <a:ext cx="249238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34"/>
          <p:cNvGraphicFramePr>
            <a:graphicFrameLocks noChangeAspect="1"/>
          </p:cNvGraphicFramePr>
          <p:nvPr/>
        </p:nvGraphicFramePr>
        <p:xfrm>
          <a:off x="3327400" y="1230313"/>
          <a:ext cx="22542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48" name="Equation" r:id="rId7" imgW="114102" imgH="177492" progId="Equation.DSMT4">
                  <p:embed/>
                </p:oleObj>
              </mc:Choice>
              <mc:Fallback>
                <p:oleObj name="Equation" r:id="rId7" imgW="114102" imgH="177492" progId="Equation.DSMT4">
                  <p:embed/>
                  <p:pic>
                    <p:nvPicPr>
                      <p:cNvPr id="14342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400" y="1230313"/>
                        <a:ext cx="225425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Line 14"/>
          <p:cNvSpPr>
            <a:spLocks noChangeShapeType="1"/>
          </p:cNvSpPr>
          <p:nvPr/>
        </p:nvSpPr>
        <p:spPr bwMode="auto">
          <a:xfrm flipV="1">
            <a:off x="671513" y="2549525"/>
            <a:ext cx="7777162" cy="30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Line 15"/>
          <p:cNvSpPr>
            <a:spLocks noChangeShapeType="1"/>
          </p:cNvSpPr>
          <p:nvPr/>
        </p:nvSpPr>
        <p:spPr bwMode="auto">
          <a:xfrm flipH="1" flipV="1">
            <a:off x="3600450" y="763588"/>
            <a:ext cx="14288" cy="18018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345" name="Object 31"/>
          <p:cNvGraphicFramePr>
            <a:graphicFrameLocks noChangeAspect="1"/>
          </p:cNvGraphicFramePr>
          <p:nvPr/>
        </p:nvGraphicFramePr>
        <p:xfrm>
          <a:off x="3556000" y="549275"/>
          <a:ext cx="1295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49" name="Equation" r:id="rId9" imgW="660400" imgH="228600" progId="Equation.DSMT4">
                  <p:embed/>
                </p:oleObj>
              </mc:Choice>
              <mc:Fallback>
                <p:oleObj name="Equation" r:id="rId9" imgW="660400" imgH="228600" progId="Equation.DSMT4">
                  <p:embed/>
                  <p:pic>
                    <p:nvPicPr>
                      <p:cNvPr id="14345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0" y="549275"/>
                        <a:ext cx="12954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6" name="Object 36"/>
          <p:cNvGraphicFramePr>
            <a:graphicFrameLocks noChangeAspect="1"/>
          </p:cNvGraphicFramePr>
          <p:nvPr/>
        </p:nvGraphicFramePr>
        <p:xfrm>
          <a:off x="8675688" y="2397125"/>
          <a:ext cx="249237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50" name="Equation" r:id="rId11" imgW="126835" imgH="139518" progId="Equation.DSMT4">
                  <p:embed/>
                </p:oleObj>
              </mc:Choice>
              <mc:Fallback>
                <p:oleObj name="Equation" r:id="rId11" imgW="126835" imgH="139518" progId="Equation.DSMT4">
                  <p:embed/>
                  <p:pic>
                    <p:nvPicPr>
                      <p:cNvPr id="14346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75688" y="2397125"/>
                        <a:ext cx="249237" cy="26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Text Box 40"/>
          <p:cNvSpPr txBox="1">
            <a:spLocks noChangeArrowheads="1"/>
          </p:cNvSpPr>
          <p:nvPr/>
        </p:nvSpPr>
        <p:spPr bwMode="auto">
          <a:xfrm>
            <a:off x="3419475" y="2587625"/>
            <a:ext cx="47244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b="1"/>
              <a:t>0   1   2   3   4  5   6   7   8   9  10  11</a:t>
            </a:r>
          </a:p>
        </p:txBody>
      </p:sp>
      <p:sp>
        <p:nvSpPr>
          <p:cNvPr id="14348" name="Text Box 40"/>
          <p:cNvSpPr txBox="1">
            <a:spLocks noChangeArrowheads="1"/>
          </p:cNvSpPr>
          <p:nvPr/>
        </p:nvSpPr>
        <p:spPr bwMode="auto">
          <a:xfrm>
            <a:off x="1079500" y="2603500"/>
            <a:ext cx="232251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b="1"/>
              <a:t>-6 -5 -4  -3  -2  -1</a:t>
            </a:r>
          </a:p>
        </p:txBody>
      </p:sp>
      <p:cxnSp>
        <p:nvCxnSpPr>
          <p:cNvPr id="74" name="直接连接符 73"/>
          <p:cNvCxnSpPr/>
          <p:nvPr/>
        </p:nvCxnSpPr>
        <p:spPr>
          <a:xfrm>
            <a:off x="3605213" y="1365250"/>
            <a:ext cx="1000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3600450" y="1789113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3608388" y="2192338"/>
            <a:ext cx="1000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52" name="组合 76"/>
          <p:cNvGrpSpPr>
            <a:grpSpLocks/>
          </p:cNvGrpSpPr>
          <p:nvPr/>
        </p:nvGrpSpPr>
        <p:grpSpPr bwMode="auto">
          <a:xfrm>
            <a:off x="5851525" y="1847850"/>
            <a:ext cx="69850" cy="717550"/>
            <a:chOff x="5025055" y="4305849"/>
            <a:chExt cx="70929" cy="784887"/>
          </a:xfrm>
        </p:grpSpPr>
        <p:sp>
          <p:nvSpPr>
            <p:cNvPr id="14423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4" name="Oval 24"/>
            <p:cNvSpPr>
              <a:spLocks noChangeArrowheads="1"/>
            </p:cNvSpPr>
            <p:nvPr/>
          </p:nvSpPr>
          <p:spPr bwMode="auto">
            <a:xfrm>
              <a:off x="5025055" y="4305849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4353" name="Object 31"/>
          <p:cNvGraphicFramePr>
            <a:graphicFrameLocks noChangeAspect="1"/>
          </p:cNvGraphicFramePr>
          <p:nvPr/>
        </p:nvGraphicFramePr>
        <p:xfrm>
          <a:off x="204788" y="1973263"/>
          <a:ext cx="49530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51" name="Equation" r:id="rId13" imgW="393359" imgH="164957" progId="Equation.DSMT4">
                  <p:embed/>
                </p:oleObj>
              </mc:Choice>
              <mc:Fallback>
                <p:oleObj name="Equation" r:id="rId13" imgW="393359" imgH="164957" progId="Equation.DSMT4">
                  <p:embed/>
                  <p:pic>
                    <p:nvPicPr>
                      <p:cNvPr id="1435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8" y="1973263"/>
                        <a:ext cx="495300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4" name="Object 31"/>
          <p:cNvGraphicFramePr>
            <a:graphicFrameLocks noChangeAspect="1"/>
          </p:cNvGraphicFramePr>
          <p:nvPr/>
        </p:nvGraphicFramePr>
        <p:xfrm>
          <a:off x="7650163" y="1879600"/>
          <a:ext cx="493712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52" name="Equation" r:id="rId15" imgW="393359" imgH="164957" progId="Equation.DSMT4">
                  <p:embed/>
                </p:oleObj>
              </mc:Choice>
              <mc:Fallback>
                <p:oleObj name="Equation" r:id="rId15" imgW="393359" imgH="164957" progId="Equation.DSMT4">
                  <p:embed/>
                  <p:pic>
                    <p:nvPicPr>
                      <p:cNvPr id="14354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0163" y="1879600"/>
                        <a:ext cx="493712" cy="24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椭圆 80"/>
          <p:cNvSpPr/>
          <p:nvPr/>
        </p:nvSpPr>
        <p:spPr bwMode="black">
          <a:xfrm>
            <a:off x="6242050" y="251460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4356" name="组合 81"/>
          <p:cNvGrpSpPr>
            <a:grpSpLocks/>
          </p:cNvGrpSpPr>
          <p:nvPr/>
        </p:nvGrpSpPr>
        <p:grpSpPr bwMode="auto">
          <a:xfrm>
            <a:off x="900113" y="1365250"/>
            <a:ext cx="1611312" cy="1250950"/>
            <a:chOff x="5335462" y="1529388"/>
            <a:chExt cx="1611723" cy="1250579"/>
          </a:xfrm>
        </p:grpSpPr>
        <p:grpSp>
          <p:nvGrpSpPr>
            <p:cNvPr id="14410" name="组合 102"/>
            <p:cNvGrpSpPr>
              <a:grpSpLocks/>
            </p:cNvGrpSpPr>
            <p:nvPr/>
          </p:nvGrpSpPr>
          <p:grpSpPr bwMode="auto">
            <a:xfrm>
              <a:off x="5335462" y="2334821"/>
              <a:ext cx="70929" cy="408420"/>
              <a:chOff x="2618222" y="4677066"/>
              <a:chExt cx="70929" cy="408420"/>
            </a:xfrm>
          </p:grpSpPr>
          <p:sp>
            <p:nvSpPr>
              <p:cNvPr id="14421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22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4411" name="组合 103"/>
            <p:cNvGrpSpPr>
              <a:grpSpLocks/>
            </p:cNvGrpSpPr>
            <p:nvPr/>
          </p:nvGrpSpPr>
          <p:grpSpPr bwMode="auto">
            <a:xfrm>
              <a:off x="5683269" y="2334821"/>
              <a:ext cx="70929" cy="408420"/>
              <a:chOff x="2618222" y="4677066"/>
              <a:chExt cx="70929" cy="408420"/>
            </a:xfrm>
          </p:grpSpPr>
          <p:sp>
            <p:nvSpPr>
              <p:cNvPr id="14419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20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4412" name="组合 104"/>
            <p:cNvGrpSpPr>
              <a:grpSpLocks/>
            </p:cNvGrpSpPr>
            <p:nvPr/>
          </p:nvGrpSpPr>
          <p:grpSpPr bwMode="auto">
            <a:xfrm>
              <a:off x="6455618" y="2041674"/>
              <a:ext cx="70929" cy="716636"/>
              <a:chOff x="5025055" y="4305849"/>
              <a:chExt cx="70929" cy="784887"/>
            </a:xfrm>
          </p:grpSpPr>
          <p:sp>
            <p:nvSpPr>
              <p:cNvPr id="14417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8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4413" name="组合 105"/>
            <p:cNvGrpSpPr>
              <a:grpSpLocks/>
            </p:cNvGrpSpPr>
            <p:nvPr/>
          </p:nvGrpSpPr>
          <p:grpSpPr bwMode="auto">
            <a:xfrm>
              <a:off x="6084168" y="1529388"/>
              <a:ext cx="67092" cy="1214575"/>
              <a:chOff x="5041702" y="4334724"/>
              <a:chExt cx="33293" cy="756012"/>
            </a:xfrm>
          </p:grpSpPr>
          <p:sp>
            <p:nvSpPr>
              <p:cNvPr id="14415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6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07" name="椭圆 106"/>
            <p:cNvSpPr/>
            <p:nvPr/>
          </p:nvSpPr>
          <p:spPr bwMode="black">
            <a:xfrm>
              <a:off x="6875730" y="2708551"/>
              <a:ext cx="71455" cy="714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4357" name="组合 85"/>
          <p:cNvGrpSpPr>
            <a:grpSpLocks/>
          </p:cNvGrpSpPr>
          <p:nvPr/>
        </p:nvGrpSpPr>
        <p:grpSpPr bwMode="auto">
          <a:xfrm>
            <a:off x="2820988" y="2151063"/>
            <a:ext cx="71437" cy="407987"/>
            <a:chOff x="2618222" y="4677066"/>
            <a:chExt cx="70929" cy="408420"/>
          </a:xfrm>
        </p:grpSpPr>
        <p:sp>
          <p:nvSpPr>
            <p:cNvPr id="14408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9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358" name="组合 86"/>
          <p:cNvGrpSpPr>
            <a:grpSpLocks/>
          </p:cNvGrpSpPr>
          <p:nvPr/>
        </p:nvGrpSpPr>
        <p:grpSpPr bwMode="auto">
          <a:xfrm>
            <a:off x="3168650" y="2151063"/>
            <a:ext cx="71438" cy="407987"/>
            <a:chOff x="2618222" y="4677066"/>
            <a:chExt cx="70929" cy="408420"/>
          </a:xfrm>
        </p:grpSpPr>
        <p:sp>
          <p:nvSpPr>
            <p:cNvPr id="14406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7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359" name="组合 87"/>
          <p:cNvGrpSpPr>
            <a:grpSpLocks/>
          </p:cNvGrpSpPr>
          <p:nvPr/>
        </p:nvGrpSpPr>
        <p:grpSpPr bwMode="auto">
          <a:xfrm>
            <a:off x="3941763" y="1787525"/>
            <a:ext cx="69850" cy="792163"/>
            <a:chOff x="5025055" y="4305849"/>
            <a:chExt cx="70929" cy="784887"/>
          </a:xfrm>
        </p:grpSpPr>
        <p:sp>
          <p:nvSpPr>
            <p:cNvPr id="14404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5" name="Oval 24"/>
            <p:cNvSpPr>
              <a:spLocks noChangeArrowheads="1"/>
            </p:cNvSpPr>
            <p:nvPr/>
          </p:nvSpPr>
          <p:spPr bwMode="auto">
            <a:xfrm>
              <a:off x="5025055" y="4305849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360" name="组合 88"/>
          <p:cNvGrpSpPr>
            <a:grpSpLocks/>
          </p:cNvGrpSpPr>
          <p:nvPr/>
        </p:nvGrpSpPr>
        <p:grpSpPr bwMode="auto">
          <a:xfrm>
            <a:off x="3570288" y="1344613"/>
            <a:ext cx="66675" cy="1214437"/>
            <a:chOff x="5041702" y="4334724"/>
            <a:chExt cx="33293" cy="756012"/>
          </a:xfrm>
        </p:grpSpPr>
        <p:sp>
          <p:nvSpPr>
            <p:cNvPr id="14402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3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92" name="椭圆 91"/>
          <p:cNvSpPr/>
          <p:nvPr/>
        </p:nvSpPr>
        <p:spPr bwMode="black">
          <a:xfrm>
            <a:off x="4362450" y="2524125"/>
            <a:ext cx="69850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4362" name="组合 157"/>
          <p:cNvGrpSpPr>
            <a:grpSpLocks/>
          </p:cNvGrpSpPr>
          <p:nvPr/>
        </p:nvGrpSpPr>
        <p:grpSpPr bwMode="auto">
          <a:xfrm>
            <a:off x="4787900" y="2155825"/>
            <a:ext cx="71438" cy="409575"/>
            <a:chOff x="2618222" y="4677066"/>
            <a:chExt cx="70929" cy="408420"/>
          </a:xfrm>
        </p:grpSpPr>
        <p:sp>
          <p:nvSpPr>
            <p:cNvPr id="14400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1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363" name="组合 160"/>
          <p:cNvGrpSpPr>
            <a:grpSpLocks/>
          </p:cNvGrpSpPr>
          <p:nvPr/>
        </p:nvGrpSpPr>
        <p:grpSpPr bwMode="auto">
          <a:xfrm>
            <a:off x="7308850" y="1350963"/>
            <a:ext cx="66675" cy="1214437"/>
            <a:chOff x="5041702" y="4334724"/>
            <a:chExt cx="33293" cy="756012"/>
          </a:xfrm>
        </p:grpSpPr>
        <p:sp>
          <p:nvSpPr>
            <p:cNvPr id="14398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9" name="Oval 24"/>
            <p:cNvSpPr>
              <a:spLocks noChangeArrowheads="1"/>
            </p:cNvSpPr>
            <p:nvPr/>
          </p:nvSpPr>
          <p:spPr bwMode="auto">
            <a:xfrm>
              <a:off x="5041702" y="4334724"/>
              <a:ext cx="33293" cy="3937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364" name="组合 163"/>
          <p:cNvGrpSpPr>
            <a:grpSpLocks/>
          </p:cNvGrpSpPr>
          <p:nvPr/>
        </p:nvGrpSpPr>
        <p:grpSpPr bwMode="auto">
          <a:xfrm>
            <a:off x="6970713" y="2155825"/>
            <a:ext cx="71437" cy="409575"/>
            <a:chOff x="2618222" y="4677066"/>
            <a:chExt cx="70929" cy="408420"/>
          </a:xfrm>
        </p:grpSpPr>
        <p:sp>
          <p:nvSpPr>
            <p:cNvPr id="14396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7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365" name="组合 166"/>
          <p:cNvGrpSpPr>
            <a:grpSpLocks/>
          </p:cNvGrpSpPr>
          <p:nvPr/>
        </p:nvGrpSpPr>
        <p:grpSpPr bwMode="auto">
          <a:xfrm>
            <a:off x="6610350" y="2155825"/>
            <a:ext cx="69850" cy="409575"/>
            <a:chOff x="2618222" y="4677066"/>
            <a:chExt cx="70929" cy="408420"/>
          </a:xfrm>
        </p:grpSpPr>
        <p:sp>
          <p:nvSpPr>
            <p:cNvPr id="14394" name="Line 29"/>
            <p:cNvSpPr>
              <a:spLocks noChangeShapeType="1"/>
            </p:cNvSpPr>
            <p:nvPr/>
          </p:nvSpPr>
          <p:spPr bwMode="auto">
            <a:xfrm flipV="1">
              <a:off x="2656886" y="4719135"/>
              <a:ext cx="0" cy="366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5" name="Oval 30"/>
            <p:cNvSpPr>
              <a:spLocks noChangeArrowheads="1"/>
            </p:cNvSpPr>
            <p:nvPr/>
          </p:nvSpPr>
          <p:spPr bwMode="auto">
            <a:xfrm>
              <a:off x="2618222" y="4677066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70" name="椭圆 169"/>
          <p:cNvSpPr/>
          <p:nvPr/>
        </p:nvSpPr>
        <p:spPr bwMode="black">
          <a:xfrm>
            <a:off x="3570288" y="1325563"/>
            <a:ext cx="71437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4367" name="组合 1"/>
          <p:cNvGrpSpPr>
            <a:grpSpLocks/>
          </p:cNvGrpSpPr>
          <p:nvPr/>
        </p:nvGrpSpPr>
        <p:grpSpPr bwMode="auto">
          <a:xfrm>
            <a:off x="2274888" y="3290888"/>
            <a:ext cx="4667250" cy="2470150"/>
            <a:chOff x="2172446" y="3694113"/>
            <a:chExt cx="4666667" cy="2470030"/>
          </a:xfrm>
        </p:grpSpPr>
        <p:graphicFrame>
          <p:nvGraphicFramePr>
            <p:cNvPr id="14372" name="Object 32"/>
            <p:cNvGraphicFramePr>
              <a:graphicFrameLocks noChangeAspect="1"/>
            </p:cNvGraphicFramePr>
            <p:nvPr/>
          </p:nvGraphicFramePr>
          <p:xfrm>
            <a:off x="3168415" y="5203731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853" name="Equation" r:id="rId16" imgW="88707" imgH="164742" progId="Equation.DSMT4">
                    <p:embed/>
                  </p:oleObj>
                </mc:Choice>
                <mc:Fallback>
                  <p:oleObj name="Equation" r:id="rId16" imgW="88707" imgH="164742" progId="Equation.DSMT4">
                    <p:embed/>
                    <p:pic>
                      <p:nvPicPr>
                        <p:cNvPr id="14372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415" y="5203731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73" name="Object 34"/>
            <p:cNvGraphicFramePr>
              <a:graphicFrameLocks noChangeAspect="1"/>
            </p:cNvGraphicFramePr>
            <p:nvPr/>
          </p:nvGraphicFramePr>
          <p:xfrm>
            <a:off x="3168415" y="4766419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854" name="Equation" r:id="rId17" imgW="126780" imgH="164814" progId="Equation.DSMT4">
                    <p:embed/>
                  </p:oleObj>
                </mc:Choice>
                <mc:Fallback>
                  <p:oleObj name="Equation" r:id="rId17" imgW="126780" imgH="164814" progId="Equation.DSMT4">
                    <p:embed/>
                    <p:pic>
                      <p:nvPicPr>
                        <p:cNvPr id="14373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415" y="4766419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74" name="Object 34"/>
            <p:cNvGraphicFramePr>
              <a:graphicFrameLocks noChangeAspect="1"/>
            </p:cNvGraphicFramePr>
            <p:nvPr/>
          </p:nvGraphicFramePr>
          <p:xfrm>
            <a:off x="3168415" y="4375664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855" name="Equation" r:id="rId18" imgW="114102" imgH="177492" progId="Equation.DSMT4">
                    <p:embed/>
                  </p:oleObj>
                </mc:Choice>
                <mc:Fallback>
                  <p:oleObj name="Equation" r:id="rId18" imgW="114102" imgH="177492" progId="Equation.DSMT4">
                    <p:embed/>
                    <p:pic>
                      <p:nvPicPr>
                        <p:cNvPr id="14374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415" y="4375664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75" name="Line 14"/>
            <p:cNvSpPr>
              <a:spLocks noChangeShapeType="1"/>
            </p:cNvSpPr>
            <p:nvPr/>
          </p:nvSpPr>
          <p:spPr bwMode="auto">
            <a:xfrm flipV="1">
              <a:off x="2172446" y="5695236"/>
              <a:ext cx="4195773" cy="95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6" name="Line 15"/>
            <p:cNvSpPr>
              <a:spLocks noChangeShapeType="1"/>
            </p:cNvSpPr>
            <p:nvPr/>
          </p:nvSpPr>
          <p:spPr bwMode="auto">
            <a:xfrm flipH="1" flipV="1">
              <a:off x="3440885" y="3908594"/>
              <a:ext cx="13433" cy="18023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4377" name="Object 31"/>
            <p:cNvGraphicFramePr>
              <a:graphicFrameLocks noChangeAspect="1"/>
            </p:cNvGraphicFramePr>
            <p:nvPr/>
          </p:nvGraphicFramePr>
          <p:xfrm>
            <a:off x="3445462" y="3694113"/>
            <a:ext cx="1993651" cy="4286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856" name="Equation" r:id="rId19" imgW="1015920" imgH="228600" progId="Equation.DSMT4">
                    <p:embed/>
                  </p:oleObj>
                </mc:Choice>
                <mc:Fallback>
                  <p:oleObj name="Equation" r:id="rId19" imgW="1015920" imgH="228600" progId="Equation.DSMT4">
                    <p:embed/>
                    <p:pic>
                      <p:nvPicPr>
                        <p:cNvPr id="14377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5462" y="3694113"/>
                          <a:ext cx="1993651" cy="4286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78" name="Object 36"/>
            <p:cNvGraphicFramePr>
              <a:graphicFrameLocks noChangeAspect="1"/>
            </p:cNvGraphicFramePr>
            <p:nvPr/>
          </p:nvGraphicFramePr>
          <p:xfrm>
            <a:off x="6589876" y="5609862"/>
            <a:ext cx="2492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857" name="Equation" r:id="rId21" imgW="126835" imgH="139518" progId="Equation.DSMT4">
                    <p:embed/>
                  </p:oleObj>
                </mc:Choice>
                <mc:Fallback>
                  <p:oleObj name="Equation" r:id="rId21" imgW="126835" imgH="139518" progId="Equation.DSMT4">
                    <p:embed/>
                    <p:pic>
                      <p:nvPicPr>
                        <p:cNvPr id="14378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89876" y="5609862"/>
                          <a:ext cx="2492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79" name="Text Box 40"/>
            <p:cNvSpPr txBox="1">
              <a:spLocks noChangeArrowheads="1"/>
            </p:cNvSpPr>
            <p:nvPr/>
          </p:nvSpPr>
          <p:spPr bwMode="auto">
            <a:xfrm>
              <a:off x="3259990" y="5733256"/>
              <a:ext cx="1912703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/>
                <a:t>0   1   2   3   4</a:t>
              </a:r>
            </a:p>
          </p:txBody>
        </p:sp>
        <p:cxnSp>
          <p:nvCxnSpPr>
            <p:cNvPr id="128" name="直接连接符 127"/>
            <p:cNvCxnSpPr/>
            <p:nvPr/>
          </p:nvCxnSpPr>
          <p:spPr>
            <a:xfrm>
              <a:off x="3447049" y="4510048"/>
              <a:ext cx="9841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>
              <a:off x="3440700" y="4933890"/>
              <a:ext cx="10000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>
              <a:off x="3448637" y="5337095"/>
              <a:ext cx="100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83" name="组合 150"/>
            <p:cNvGrpSpPr>
              <a:grpSpLocks/>
            </p:cNvGrpSpPr>
            <p:nvPr/>
          </p:nvGrpSpPr>
          <p:grpSpPr bwMode="auto">
            <a:xfrm>
              <a:off x="3418221" y="4463203"/>
              <a:ext cx="67092" cy="1214575"/>
              <a:chOff x="5041702" y="4334724"/>
              <a:chExt cx="33293" cy="756012"/>
            </a:xfrm>
          </p:grpSpPr>
          <p:sp>
            <p:nvSpPr>
              <p:cNvPr id="14392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3" name="Oval 24"/>
              <p:cNvSpPr>
                <a:spLocks noChangeArrowheads="1"/>
              </p:cNvSpPr>
              <p:nvPr/>
            </p:nvSpPr>
            <p:spPr bwMode="auto">
              <a:xfrm>
                <a:off x="5041702" y="4334724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72" name="椭圆 171"/>
            <p:cNvSpPr/>
            <p:nvPr/>
          </p:nvSpPr>
          <p:spPr bwMode="black">
            <a:xfrm>
              <a:off x="3413716" y="4467187"/>
              <a:ext cx="71428" cy="730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4385" name="组合 176"/>
            <p:cNvGrpSpPr>
              <a:grpSpLocks/>
            </p:cNvGrpSpPr>
            <p:nvPr/>
          </p:nvGrpSpPr>
          <p:grpSpPr bwMode="auto">
            <a:xfrm>
              <a:off x="4976891" y="5282134"/>
              <a:ext cx="70929" cy="408420"/>
              <a:chOff x="2618222" y="4677066"/>
              <a:chExt cx="70929" cy="408420"/>
            </a:xfrm>
          </p:grpSpPr>
          <p:sp>
            <p:nvSpPr>
              <p:cNvPr id="14390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1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83" name="椭圆 182"/>
            <p:cNvSpPr/>
            <p:nvPr/>
          </p:nvSpPr>
          <p:spPr bwMode="black">
            <a:xfrm>
              <a:off x="4188319" y="5649818"/>
              <a:ext cx="71428" cy="714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4387" name="组合 183"/>
            <p:cNvGrpSpPr>
              <a:grpSpLocks/>
            </p:cNvGrpSpPr>
            <p:nvPr/>
          </p:nvGrpSpPr>
          <p:grpSpPr bwMode="auto">
            <a:xfrm>
              <a:off x="4615374" y="5282134"/>
              <a:ext cx="70929" cy="408420"/>
              <a:chOff x="2618222" y="4677066"/>
              <a:chExt cx="70929" cy="408420"/>
            </a:xfrm>
          </p:grpSpPr>
          <p:sp>
            <p:nvSpPr>
              <p:cNvPr id="14388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9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4368" name="Object 31"/>
          <p:cNvGraphicFramePr>
            <a:graphicFrameLocks noChangeAspect="1"/>
          </p:cNvGraphicFramePr>
          <p:nvPr/>
        </p:nvGraphicFramePr>
        <p:xfrm>
          <a:off x="1868488" y="6021388"/>
          <a:ext cx="366395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58" name="Equation" r:id="rId23" imgW="1866600" imgH="228600" progId="Equation.DSMT4">
                  <p:embed/>
                </p:oleObj>
              </mc:Choice>
              <mc:Fallback>
                <p:oleObj name="Equation" r:id="rId23" imgW="1866600" imgH="228600" progId="Equation.DSMT4">
                  <p:embed/>
                  <p:pic>
                    <p:nvPicPr>
                      <p:cNvPr id="14368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8488" y="6021388"/>
                        <a:ext cx="366395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69" name="组合 87"/>
          <p:cNvGrpSpPr>
            <a:grpSpLocks/>
          </p:cNvGrpSpPr>
          <p:nvPr/>
        </p:nvGrpSpPr>
        <p:grpSpPr bwMode="auto">
          <a:xfrm>
            <a:off x="3873500" y="4506913"/>
            <a:ext cx="69850" cy="790575"/>
            <a:chOff x="5025055" y="4305849"/>
            <a:chExt cx="70929" cy="784887"/>
          </a:xfrm>
        </p:grpSpPr>
        <p:sp>
          <p:nvSpPr>
            <p:cNvPr id="14370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1" name="Oval 24"/>
            <p:cNvSpPr>
              <a:spLocks noChangeArrowheads="1"/>
            </p:cNvSpPr>
            <p:nvPr/>
          </p:nvSpPr>
          <p:spPr bwMode="auto">
            <a:xfrm>
              <a:off x="5025055" y="4305849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467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857082" y="692696"/>
            <a:ext cx="7488832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/>
              <a:t>总结：</a:t>
            </a:r>
            <a:endParaRPr lang="en-US" altLang="zh-CN" sz="2800" b="1" dirty="0" smtClean="0"/>
          </a:p>
          <a:p>
            <a:pPr>
              <a:lnSpc>
                <a:spcPct val="15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）                是无限长序列，大部分同学在图的左右两边没有画出省略号；</a:t>
            </a:r>
            <a:endParaRPr lang="en-US" altLang="zh-CN" sz="2800" b="1" dirty="0" smtClean="0"/>
          </a:p>
          <a:p>
            <a:pPr>
              <a:lnSpc>
                <a:spcPct val="150000"/>
              </a:lnSpc>
            </a:pPr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）部分同学没有标出坐标轴的含义或者是坐标轴上的数值；</a:t>
            </a:r>
            <a:endParaRPr lang="en-US" altLang="zh-CN" sz="2800" b="1" dirty="0" smtClean="0"/>
          </a:p>
          <a:p>
            <a:pPr>
              <a:lnSpc>
                <a:spcPct val="150000"/>
              </a:lnSpc>
            </a:pPr>
            <a:r>
              <a:rPr lang="en-US" altLang="zh-CN" sz="2800" b="1" dirty="0" smtClean="0"/>
              <a:t>3</a:t>
            </a:r>
            <a:r>
              <a:rPr lang="zh-CN" altLang="en-US" sz="2800" b="1" dirty="0" smtClean="0"/>
              <a:t>）部分同学将横、纵坐标轴上的值没有明显标出。</a:t>
            </a:r>
            <a:endParaRPr lang="en-US" altLang="zh-CN" sz="2800" b="1" dirty="0"/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78236"/>
            <a:ext cx="1735137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4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7637</TotalTime>
  <Words>467</Words>
  <Application>Microsoft Office PowerPoint</Application>
  <PresentationFormat>全屏显示(4:3)</PresentationFormat>
  <Paragraphs>59</Paragraphs>
  <Slides>13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宋体</vt:lpstr>
      <vt:lpstr>Arial</vt:lpstr>
      <vt:lpstr>Calibri</vt:lpstr>
      <vt:lpstr>Times New Roman</vt:lpstr>
      <vt:lpstr>Office 主题​​</vt:lpstr>
      <vt:lpstr>Equation</vt:lpstr>
      <vt:lpstr>公式</vt:lpstr>
      <vt:lpstr>MathType 5.0 Equation</vt:lpstr>
      <vt:lpstr>第八次作业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82</cp:revision>
  <dcterms:created xsi:type="dcterms:W3CDTF">2014-09-24T02:09:33Z</dcterms:created>
  <dcterms:modified xsi:type="dcterms:W3CDTF">2023-10-23T00:30:48Z</dcterms:modified>
</cp:coreProperties>
</file>